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1" r:id="rId4"/>
  </p:sldMasterIdLst>
  <p:sldIdLst>
    <p:sldId id="256" r:id="rId5"/>
    <p:sldId id="286" r:id="rId6"/>
    <p:sldId id="259" r:id="rId7"/>
    <p:sldId id="271" r:id="rId8"/>
    <p:sldId id="272" r:id="rId9"/>
    <p:sldId id="261" r:id="rId10"/>
    <p:sldId id="273" r:id="rId11"/>
    <p:sldId id="262" r:id="rId12"/>
    <p:sldId id="275" r:id="rId13"/>
    <p:sldId id="276" r:id="rId14"/>
    <p:sldId id="287" r:id="rId15"/>
    <p:sldId id="291" r:id="rId16"/>
    <p:sldId id="292" r:id="rId17"/>
    <p:sldId id="277" r:id="rId18"/>
    <p:sldId id="281" r:id="rId19"/>
    <p:sldId id="282" r:id="rId20"/>
    <p:sldId id="283" r:id="rId21"/>
    <p:sldId id="284" r:id="rId22"/>
    <p:sldId id="285" r:id="rId23"/>
    <p:sldId id="278" r:id="rId24"/>
    <p:sldId id="279" r:id="rId25"/>
    <p:sldId id="29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8F6F57"/>
    <a:srgbClr val="F6C4A8"/>
    <a:srgbClr val="9323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B0DA77-3A2E-4406-B212-7CA470032425}" v="8" dt="2024-09-26T23:28:32.6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ey Whitaker" userId="1a900770-d59a-437e-bef8-8ed5f89cda99" providerId="ADAL" clId="{483E65E7-A58F-4C8D-981A-483DAB1C8E5F}"/>
    <pc:docChg chg="undo custSel modSld">
      <pc:chgData name="Trey Whitaker" userId="1a900770-d59a-437e-bef8-8ed5f89cda99" providerId="ADAL" clId="{483E65E7-A58F-4C8D-981A-483DAB1C8E5F}" dt="2024-09-19T16:29:49.198" v="651" actId="478"/>
      <pc:docMkLst>
        <pc:docMk/>
      </pc:docMkLst>
      <pc:sldChg chg="modSp mod">
        <pc:chgData name="Trey Whitaker" userId="1a900770-d59a-437e-bef8-8ed5f89cda99" providerId="ADAL" clId="{483E65E7-A58F-4C8D-981A-483DAB1C8E5F}" dt="2024-09-19T16:05:37.105" v="5" actId="20577"/>
        <pc:sldMkLst>
          <pc:docMk/>
          <pc:sldMk cId="2742424642" sldId="256"/>
        </pc:sldMkLst>
        <pc:spChg chg="mod">
          <ac:chgData name="Trey Whitaker" userId="1a900770-d59a-437e-bef8-8ed5f89cda99" providerId="ADAL" clId="{483E65E7-A58F-4C8D-981A-483DAB1C8E5F}" dt="2024-09-19T16:05:37.105" v="5" actId="20577"/>
          <ac:spMkLst>
            <pc:docMk/>
            <pc:sldMk cId="2742424642" sldId="256"/>
            <ac:spMk id="6" creationId="{A36A6DB4-E6CA-53A3-D9A6-195367D44A04}"/>
          </ac:spMkLst>
        </pc:spChg>
      </pc:sldChg>
      <pc:sldChg chg="modSp">
        <pc:chgData name="Trey Whitaker" userId="1a900770-d59a-437e-bef8-8ed5f89cda99" providerId="ADAL" clId="{483E65E7-A58F-4C8D-981A-483DAB1C8E5F}" dt="2024-09-19T16:17:38.243" v="641" actId="20577"/>
        <pc:sldMkLst>
          <pc:docMk/>
          <pc:sldMk cId="3731698416" sldId="273"/>
        </pc:sldMkLst>
        <pc:graphicFrameChg chg="mod">
          <ac:chgData name="Trey Whitaker" userId="1a900770-d59a-437e-bef8-8ed5f89cda99" providerId="ADAL" clId="{483E65E7-A58F-4C8D-981A-483DAB1C8E5F}" dt="2024-09-19T16:17:38.243" v="641" actId="20577"/>
          <ac:graphicFrameMkLst>
            <pc:docMk/>
            <pc:sldMk cId="3731698416" sldId="273"/>
            <ac:graphicFrameMk id="5" creationId="{A0D8DD27-EB7F-350C-E0BA-DFBB034F0885}"/>
          </ac:graphicFrameMkLst>
        </pc:graphicFrameChg>
      </pc:sldChg>
      <pc:sldChg chg="addSp delSp modSp mod">
        <pc:chgData name="Trey Whitaker" userId="1a900770-d59a-437e-bef8-8ed5f89cda99" providerId="ADAL" clId="{483E65E7-A58F-4C8D-981A-483DAB1C8E5F}" dt="2024-09-19T16:29:49.198" v="651" actId="478"/>
        <pc:sldMkLst>
          <pc:docMk/>
          <pc:sldMk cId="3413633995" sldId="283"/>
        </pc:sldMkLst>
        <pc:spChg chg="add del">
          <ac:chgData name="Trey Whitaker" userId="1a900770-d59a-437e-bef8-8ed5f89cda99" providerId="ADAL" clId="{483E65E7-A58F-4C8D-981A-483DAB1C8E5F}" dt="2024-09-19T16:28:47.329" v="645" actId="22"/>
          <ac:spMkLst>
            <pc:docMk/>
            <pc:sldMk cId="3413633995" sldId="283"/>
            <ac:spMk id="7" creationId="{32B6FB19-E299-5CA1-B270-C20417B4EA14}"/>
          </ac:spMkLst>
        </pc:spChg>
        <pc:graphicFrameChg chg="add del mod">
          <ac:chgData name="Trey Whitaker" userId="1a900770-d59a-437e-bef8-8ed5f89cda99" providerId="ADAL" clId="{483E65E7-A58F-4C8D-981A-483DAB1C8E5F}" dt="2024-09-19T16:29:48.023" v="650"/>
          <ac:graphicFrameMkLst>
            <pc:docMk/>
            <pc:sldMk cId="3413633995" sldId="283"/>
            <ac:graphicFrameMk id="2" creationId="{AEF406C2-1234-7DAD-3FF4-D1740579FFAD}"/>
          </ac:graphicFrameMkLst>
        </pc:graphicFrameChg>
        <pc:picChg chg="add del">
          <ac:chgData name="Trey Whitaker" userId="1a900770-d59a-437e-bef8-8ed5f89cda99" providerId="ADAL" clId="{483E65E7-A58F-4C8D-981A-483DAB1C8E5F}" dt="2024-09-19T16:29:49.198" v="651" actId="478"/>
          <ac:picMkLst>
            <pc:docMk/>
            <pc:sldMk cId="3413633995" sldId="283"/>
            <ac:picMk id="4" creationId="{72B4F7BF-B943-140E-1DAA-B37FB7FB0EF6}"/>
          </ac:picMkLst>
        </pc:picChg>
        <pc:picChg chg="add del mod">
          <ac:chgData name="Trey Whitaker" userId="1a900770-d59a-437e-bef8-8ed5f89cda99" providerId="ADAL" clId="{483E65E7-A58F-4C8D-981A-483DAB1C8E5F}" dt="2024-09-19T16:29:46.590" v="648" actId="478"/>
          <ac:picMkLst>
            <pc:docMk/>
            <pc:sldMk cId="3413633995" sldId="283"/>
            <ac:picMk id="9" creationId="{55590C3A-CE36-EDDF-E956-E534A5B996FA}"/>
          </ac:picMkLst>
        </pc:picChg>
      </pc:sldChg>
      <pc:sldChg chg="modSp mod">
        <pc:chgData name="Trey Whitaker" userId="1a900770-d59a-437e-bef8-8ed5f89cda99" providerId="ADAL" clId="{483E65E7-A58F-4C8D-981A-483DAB1C8E5F}" dt="2024-09-19T16:17:01.637" v="623" actId="20577"/>
        <pc:sldMkLst>
          <pc:docMk/>
          <pc:sldMk cId="1967676203" sldId="286"/>
        </pc:sldMkLst>
        <pc:spChg chg="mod">
          <ac:chgData name="Trey Whitaker" userId="1a900770-d59a-437e-bef8-8ed5f89cda99" providerId="ADAL" clId="{483E65E7-A58F-4C8D-981A-483DAB1C8E5F}" dt="2024-09-19T16:17:01.637" v="623" actId="20577"/>
          <ac:spMkLst>
            <pc:docMk/>
            <pc:sldMk cId="1967676203" sldId="286"/>
            <ac:spMk id="2" creationId="{2AA79065-5265-82B3-28E6-6D223A812A0F}"/>
          </ac:spMkLst>
        </pc:spChg>
        <pc:graphicFrameChg chg="mod">
          <ac:chgData name="Trey Whitaker" userId="1a900770-d59a-437e-bef8-8ed5f89cda99" providerId="ADAL" clId="{483E65E7-A58F-4C8D-981A-483DAB1C8E5F}" dt="2024-09-19T16:12:14.668" v="395" actId="20577"/>
          <ac:graphicFrameMkLst>
            <pc:docMk/>
            <pc:sldMk cId="1967676203" sldId="286"/>
            <ac:graphicFrameMk id="6" creationId="{11E95C70-BF78-5AEB-E03D-57E2993010E5}"/>
          </ac:graphicFrameMkLst>
        </pc:graphicFrameChg>
        <pc:graphicFrameChg chg="mod">
          <ac:chgData name="Trey Whitaker" userId="1a900770-d59a-437e-bef8-8ed5f89cda99" providerId="ADAL" clId="{483E65E7-A58F-4C8D-981A-483DAB1C8E5F}" dt="2024-09-19T16:16:54.612" v="619" actId="14100"/>
          <ac:graphicFrameMkLst>
            <pc:docMk/>
            <pc:sldMk cId="1967676203" sldId="286"/>
            <ac:graphicFrameMk id="7" creationId="{6FF214BF-8A4C-7639-31B5-3627F405A5F1}"/>
          </ac:graphicFrameMkLst>
        </pc:graphicFrameChg>
      </pc:sldChg>
    </pc:docChg>
  </pc:docChgLst>
  <pc:docChgLst>
    <pc:chgData name="Kara Banks" userId="53180de8-57c7-47f3-ad8b-9b5aa690a84a" providerId="ADAL" clId="{1AB0DA77-3A2E-4406-B212-7CA470032425}"/>
    <pc:docChg chg="undo custSel addSld delSld modSld modMainMaster">
      <pc:chgData name="Kara Banks" userId="53180de8-57c7-47f3-ad8b-9b5aa690a84a" providerId="ADAL" clId="{1AB0DA77-3A2E-4406-B212-7CA470032425}" dt="2024-09-26T23:30:42.513" v="151"/>
      <pc:docMkLst>
        <pc:docMk/>
      </pc:docMkLst>
      <pc:sldChg chg="addSp delSp mod addAnim delAnim">
        <pc:chgData name="Kara Banks" userId="53180de8-57c7-47f3-ad8b-9b5aa690a84a" providerId="ADAL" clId="{1AB0DA77-3A2E-4406-B212-7CA470032425}" dt="2024-09-20T17:16:53.103" v="38" actId="478"/>
        <pc:sldMkLst>
          <pc:docMk/>
          <pc:sldMk cId="2742424642" sldId="256"/>
        </pc:sldMkLst>
        <pc:picChg chg="add del">
          <ac:chgData name="Kara Banks" userId="53180de8-57c7-47f3-ad8b-9b5aa690a84a" providerId="ADAL" clId="{1AB0DA77-3A2E-4406-B212-7CA470032425}" dt="2024-09-20T17:16:53.103" v="38" actId="478"/>
          <ac:picMkLst>
            <pc:docMk/>
            <pc:sldMk cId="2742424642" sldId="256"/>
            <ac:picMk id="3" creationId="{EA3FFC3C-710C-3FBA-6C7B-346640B964DE}"/>
          </ac:picMkLst>
        </pc:picChg>
      </pc:sldChg>
      <pc:sldChg chg="modSp mod">
        <pc:chgData name="Kara Banks" userId="53180de8-57c7-47f3-ad8b-9b5aa690a84a" providerId="ADAL" clId="{1AB0DA77-3A2E-4406-B212-7CA470032425}" dt="2024-09-20T17:16:59.069" v="42"/>
        <pc:sldMkLst>
          <pc:docMk/>
          <pc:sldMk cId="277910133" sldId="259"/>
        </pc:sldMkLst>
        <pc:spChg chg="mod">
          <ac:chgData name="Kara Banks" userId="53180de8-57c7-47f3-ad8b-9b5aa690a84a" providerId="ADAL" clId="{1AB0DA77-3A2E-4406-B212-7CA470032425}" dt="2024-09-20T17:16:59.069" v="42"/>
          <ac:spMkLst>
            <pc:docMk/>
            <pc:sldMk cId="277910133" sldId="259"/>
            <ac:spMk id="5" creationId="{DFC1EEA0-10FA-4A36-844A-ED73E963D017}"/>
          </ac:spMkLst>
        </pc:spChg>
        <pc:spChg chg="mod">
          <ac:chgData name="Kara Banks" userId="53180de8-57c7-47f3-ad8b-9b5aa690a84a" providerId="ADAL" clId="{1AB0DA77-3A2E-4406-B212-7CA470032425}" dt="2024-09-20T17:16:59.069" v="42"/>
          <ac:spMkLst>
            <pc:docMk/>
            <pc:sldMk cId="277910133" sldId="259"/>
            <ac:spMk id="6" creationId="{4D96E47E-F2B1-49E0-9EA3-8FAC5ABAE091}"/>
          </ac:spMkLst>
        </pc:spChg>
      </pc:sldChg>
      <pc:sldChg chg="modSp">
        <pc:chgData name="Kara Banks" userId="53180de8-57c7-47f3-ad8b-9b5aa690a84a" providerId="ADAL" clId="{1AB0DA77-3A2E-4406-B212-7CA470032425}" dt="2024-09-20T17:16:59.069" v="42"/>
        <pc:sldMkLst>
          <pc:docMk/>
          <pc:sldMk cId="2970041661" sldId="261"/>
        </pc:sldMkLst>
        <pc:picChg chg="mod">
          <ac:chgData name="Kara Banks" userId="53180de8-57c7-47f3-ad8b-9b5aa690a84a" providerId="ADAL" clId="{1AB0DA77-3A2E-4406-B212-7CA470032425}" dt="2024-09-20T17:16:59.069" v="42"/>
          <ac:picMkLst>
            <pc:docMk/>
            <pc:sldMk cId="2970041661" sldId="261"/>
            <ac:picMk id="8" creationId="{98A71BC7-6A13-42F8-A523-C35D503C2ED7}"/>
          </ac:picMkLst>
        </pc:picChg>
      </pc:sldChg>
      <pc:sldChg chg="modSp mod">
        <pc:chgData name="Kara Banks" userId="53180de8-57c7-47f3-ad8b-9b5aa690a84a" providerId="ADAL" clId="{1AB0DA77-3A2E-4406-B212-7CA470032425}" dt="2024-09-20T17:16:59.069" v="42"/>
        <pc:sldMkLst>
          <pc:docMk/>
          <pc:sldMk cId="2615341669" sldId="262"/>
        </pc:sldMkLst>
        <pc:spChg chg="mod">
          <ac:chgData name="Kara Banks" userId="53180de8-57c7-47f3-ad8b-9b5aa690a84a" providerId="ADAL" clId="{1AB0DA77-3A2E-4406-B212-7CA470032425}" dt="2024-09-20T17:16:59.069" v="42"/>
          <ac:spMkLst>
            <pc:docMk/>
            <pc:sldMk cId="2615341669" sldId="262"/>
            <ac:spMk id="2" creationId="{58D95234-2C99-4FF8-984B-E9928288DE28}"/>
          </ac:spMkLst>
        </pc:spChg>
      </pc:sldChg>
      <pc:sldChg chg="modSp mod">
        <pc:chgData name="Kara Banks" userId="53180de8-57c7-47f3-ad8b-9b5aa690a84a" providerId="ADAL" clId="{1AB0DA77-3A2E-4406-B212-7CA470032425}" dt="2024-09-20T17:16:59.069" v="42"/>
        <pc:sldMkLst>
          <pc:docMk/>
          <pc:sldMk cId="222743857" sldId="271"/>
        </pc:sldMkLst>
        <pc:spChg chg="mod">
          <ac:chgData name="Kara Banks" userId="53180de8-57c7-47f3-ad8b-9b5aa690a84a" providerId="ADAL" clId="{1AB0DA77-3A2E-4406-B212-7CA470032425}" dt="2024-09-20T17:16:59.069" v="42"/>
          <ac:spMkLst>
            <pc:docMk/>
            <pc:sldMk cId="222743857" sldId="271"/>
            <ac:spMk id="5" creationId="{BA811711-960D-4B6A-BEAD-A7BD63A4D400}"/>
          </ac:spMkLst>
        </pc:spChg>
      </pc:sldChg>
      <pc:sldChg chg="modSp mod">
        <pc:chgData name="Kara Banks" userId="53180de8-57c7-47f3-ad8b-9b5aa690a84a" providerId="ADAL" clId="{1AB0DA77-3A2E-4406-B212-7CA470032425}" dt="2024-09-20T17:16:59.069" v="42"/>
        <pc:sldMkLst>
          <pc:docMk/>
          <pc:sldMk cId="3731698416" sldId="273"/>
        </pc:sldMkLst>
        <pc:spChg chg="mod">
          <ac:chgData name="Kara Banks" userId="53180de8-57c7-47f3-ad8b-9b5aa690a84a" providerId="ADAL" clId="{1AB0DA77-3A2E-4406-B212-7CA470032425}" dt="2024-09-20T17:16:59.069" v="42"/>
          <ac:spMkLst>
            <pc:docMk/>
            <pc:sldMk cId="3731698416" sldId="273"/>
            <ac:spMk id="2" creationId="{1863FFED-D875-D8C4-E00B-5F7D83A8068D}"/>
          </ac:spMkLst>
        </pc:spChg>
        <pc:graphicFrameChg chg="mod">
          <ac:chgData name="Kara Banks" userId="53180de8-57c7-47f3-ad8b-9b5aa690a84a" providerId="ADAL" clId="{1AB0DA77-3A2E-4406-B212-7CA470032425}" dt="2024-09-20T17:07:48.671" v="32"/>
          <ac:graphicFrameMkLst>
            <pc:docMk/>
            <pc:sldMk cId="3731698416" sldId="273"/>
            <ac:graphicFrameMk id="5" creationId="{A0D8DD27-EB7F-350C-E0BA-DFBB034F0885}"/>
          </ac:graphicFrameMkLst>
        </pc:graphicFrameChg>
      </pc:sldChg>
      <pc:sldChg chg="modSp mod">
        <pc:chgData name="Kara Banks" userId="53180de8-57c7-47f3-ad8b-9b5aa690a84a" providerId="ADAL" clId="{1AB0DA77-3A2E-4406-B212-7CA470032425}" dt="2024-09-20T17:16:59.069" v="42"/>
        <pc:sldMkLst>
          <pc:docMk/>
          <pc:sldMk cId="3206770691" sldId="275"/>
        </pc:sldMkLst>
        <pc:spChg chg="mod">
          <ac:chgData name="Kara Banks" userId="53180de8-57c7-47f3-ad8b-9b5aa690a84a" providerId="ADAL" clId="{1AB0DA77-3A2E-4406-B212-7CA470032425}" dt="2024-09-20T17:16:59.069" v="42"/>
          <ac:spMkLst>
            <pc:docMk/>
            <pc:sldMk cId="3206770691" sldId="275"/>
            <ac:spMk id="2" creationId="{BB219FB2-A7B7-6B07-8F5B-36D1559D00D8}"/>
          </ac:spMkLst>
        </pc:spChg>
        <pc:picChg chg="mod">
          <ac:chgData name="Kara Banks" userId="53180de8-57c7-47f3-ad8b-9b5aa690a84a" providerId="ADAL" clId="{1AB0DA77-3A2E-4406-B212-7CA470032425}" dt="2024-09-20T17:16:59.069" v="42"/>
          <ac:picMkLst>
            <pc:docMk/>
            <pc:sldMk cId="3206770691" sldId="275"/>
            <ac:picMk id="7" creationId="{56610C0C-154E-A8DC-20D7-AD86E66F4B81}"/>
          </ac:picMkLst>
        </pc:picChg>
      </pc:sldChg>
      <pc:sldChg chg="addSp delSp modSp mod">
        <pc:chgData name="Kara Banks" userId="53180de8-57c7-47f3-ad8b-9b5aa690a84a" providerId="ADAL" clId="{1AB0DA77-3A2E-4406-B212-7CA470032425}" dt="2024-09-26T23:27:10.516" v="63" actId="27614"/>
        <pc:sldMkLst>
          <pc:docMk/>
          <pc:sldMk cId="500325844" sldId="277"/>
        </pc:sldMkLst>
        <pc:picChg chg="del">
          <ac:chgData name="Kara Banks" userId="53180de8-57c7-47f3-ad8b-9b5aa690a84a" providerId="ADAL" clId="{1AB0DA77-3A2E-4406-B212-7CA470032425}" dt="2024-09-26T23:26:01.281" v="43" actId="478"/>
          <ac:picMkLst>
            <pc:docMk/>
            <pc:sldMk cId="500325844" sldId="277"/>
            <ac:picMk id="3" creationId="{65CB4503-8C45-8ACA-8403-D12668AF4297}"/>
          </ac:picMkLst>
        </pc:picChg>
        <pc:picChg chg="add del mod">
          <ac:chgData name="Kara Banks" userId="53180de8-57c7-47f3-ad8b-9b5aa690a84a" providerId="ADAL" clId="{1AB0DA77-3A2E-4406-B212-7CA470032425}" dt="2024-09-26T23:26:59.677" v="61" actId="478"/>
          <ac:picMkLst>
            <pc:docMk/>
            <pc:sldMk cId="500325844" sldId="277"/>
            <ac:picMk id="4" creationId="{5938E827-A468-6552-0E3E-F7750727E9F2}"/>
          </ac:picMkLst>
        </pc:picChg>
        <pc:picChg chg="add mod">
          <ac:chgData name="Kara Banks" userId="53180de8-57c7-47f3-ad8b-9b5aa690a84a" providerId="ADAL" clId="{1AB0DA77-3A2E-4406-B212-7CA470032425}" dt="2024-09-26T23:27:10.516" v="63" actId="27614"/>
          <ac:picMkLst>
            <pc:docMk/>
            <pc:sldMk cId="500325844" sldId="277"/>
            <ac:picMk id="6" creationId="{9CC83525-A3C4-C2DA-B94A-4BC1CEE1E1EB}"/>
          </ac:picMkLst>
        </pc:picChg>
      </pc:sldChg>
      <pc:sldChg chg="modSp mod">
        <pc:chgData name="Kara Banks" userId="53180de8-57c7-47f3-ad8b-9b5aa690a84a" providerId="ADAL" clId="{1AB0DA77-3A2E-4406-B212-7CA470032425}" dt="2024-09-20T17:16:59.069" v="42"/>
        <pc:sldMkLst>
          <pc:docMk/>
          <pc:sldMk cId="3271787561" sldId="278"/>
        </pc:sldMkLst>
        <pc:spChg chg="mod">
          <ac:chgData name="Kara Banks" userId="53180de8-57c7-47f3-ad8b-9b5aa690a84a" providerId="ADAL" clId="{1AB0DA77-3A2E-4406-B212-7CA470032425}" dt="2024-09-20T17:16:59.069" v="42"/>
          <ac:spMkLst>
            <pc:docMk/>
            <pc:sldMk cId="3271787561" sldId="278"/>
            <ac:spMk id="2" creationId="{C65B90F5-3407-448A-9E16-3AA9B3929FBA}"/>
          </ac:spMkLst>
        </pc:spChg>
      </pc:sldChg>
      <pc:sldChg chg="addSp delSp delDesignElem">
        <pc:chgData name="Kara Banks" userId="53180de8-57c7-47f3-ad8b-9b5aa690a84a" providerId="ADAL" clId="{1AB0DA77-3A2E-4406-B212-7CA470032425}" dt="2024-09-20T17:16:59.069" v="42"/>
        <pc:sldMkLst>
          <pc:docMk/>
          <pc:sldMk cId="3937789440" sldId="279"/>
        </pc:sldMkLst>
        <pc:spChg chg="add del">
          <ac:chgData name="Kara Banks" userId="53180de8-57c7-47f3-ad8b-9b5aa690a84a" providerId="ADAL" clId="{1AB0DA77-3A2E-4406-B212-7CA470032425}" dt="2024-09-20T17:16:59.069" v="42"/>
          <ac:spMkLst>
            <pc:docMk/>
            <pc:sldMk cId="3937789440" sldId="279"/>
            <ac:spMk id="20" creationId="{B9403C7F-76AE-4587-92A2-D4E41EBE68BD}"/>
          </ac:spMkLst>
        </pc:spChg>
        <pc:grpChg chg="add del">
          <ac:chgData name="Kara Banks" userId="53180de8-57c7-47f3-ad8b-9b5aa690a84a" providerId="ADAL" clId="{1AB0DA77-3A2E-4406-B212-7CA470032425}" dt="2024-09-20T17:16:59.069" v="42"/>
          <ac:grpSpMkLst>
            <pc:docMk/>
            <pc:sldMk cId="3937789440" sldId="279"/>
            <ac:grpSpMk id="13" creationId="{8F1EF17D-1B70-428C-8A8A-A2C5B390E1E9}"/>
          </ac:grpSpMkLst>
        </pc:grpChg>
        <pc:grpChg chg="add del">
          <ac:chgData name="Kara Banks" userId="53180de8-57c7-47f3-ad8b-9b5aa690a84a" providerId="ADAL" clId="{1AB0DA77-3A2E-4406-B212-7CA470032425}" dt="2024-09-20T17:16:59.069" v="42"/>
          <ac:grpSpMkLst>
            <pc:docMk/>
            <pc:sldMk cId="3937789440" sldId="279"/>
            <ac:grpSpMk id="22" creationId="{D6C71778-3DDA-4748-AEBB-2A4B75016325}"/>
          </ac:grpSpMkLst>
        </pc:grpChg>
      </pc:sldChg>
      <pc:sldChg chg="addSp delSp del delDesignElem">
        <pc:chgData name="Kara Banks" userId="53180de8-57c7-47f3-ad8b-9b5aa690a84a" providerId="ADAL" clId="{1AB0DA77-3A2E-4406-B212-7CA470032425}" dt="2024-09-26T23:29:34.958" v="86" actId="2696"/>
        <pc:sldMkLst>
          <pc:docMk/>
          <pc:sldMk cId="1729676699" sldId="280"/>
        </pc:sldMkLst>
        <pc:spChg chg="add del">
          <ac:chgData name="Kara Banks" userId="53180de8-57c7-47f3-ad8b-9b5aa690a84a" providerId="ADAL" clId="{1AB0DA77-3A2E-4406-B212-7CA470032425}" dt="2024-09-20T17:16:59.069" v="42"/>
          <ac:spMkLst>
            <pc:docMk/>
            <pc:sldMk cId="1729676699" sldId="280"/>
            <ac:spMk id="151" creationId="{211F35AE-7F5A-42E1-B3B2-146E628EED3A}"/>
          </ac:spMkLst>
        </pc:spChg>
        <pc:grpChg chg="add del">
          <ac:chgData name="Kara Banks" userId="53180de8-57c7-47f3-ad8b-9b5aa690a84a" providerId="ADAL" clId="{1AB0DA77-3A2E-4406-B212-7CA470032425}" dt="2024-09-20T17:16:59.069" v="42"/>
          <ac:grpSpMkLst>
            <pc:docMk/>
            <pc:sldMk cId="1729676699" sldId="280"/>
            <ac:grpSpMk id="152" creationId="{A4D0269D-39E2-42E4-AD56-F65D629C9E32}"/>
          </ac:grpSpMkLst>
        </pc:grpChg>
        <pc:cxnChg chg="add del">
          <ac:chgData name="Kara Banks" userId="53180de8-57c7-47f3-ad8b-9b5aa690a84a" providerId="ADAL" clId="{1AB0DA77-3A2E-4406-B212-7CA470032425}" dt="2024-09-20T17:16:59.069" v="42"/>
          <ac:cxnSpMkLst>
            <pc:docMk/>
            <pc:sldMk cId="1729676699" sldId="280"/>
            <ac:cxnSpMk id="146" creationId="{8FD48FB1-66D8-4676-B0AA-C139A1DB78D1}"/>
          </ac:cxnSpMkLst>
        </pc:cxnChg>
        <pc:cxnChg chg="add del">
          <ac:chgData name="Kara Banks" userId="53180de8-57c7-47f3-ad8b-9b5aa690a84a" providerId="ADAL" clId="{1AB0DA77-3A2E-4406-B212-7CA470032425}" dt="2024-09-20T17:16:59.069" v="42"/>
          <ac:cxnSpMkLst>
            <pc:docMk/>
            <pc:sldMk cId="1729676699" sldId="280"/>
            <ac:cxnSpMk id="147" creationId="{F033F5AE-6728-4F19-8DED-658E674B31B9}"/>
          </ac:cxnSpMkLst>
        </pc:cxnChg>
        <pc:cxnChg chg="add del">
          <ac:chgData name="Kara Banks" userId="53180de8-57c7-47f3-ad8b-9b5aa690a84a" providerId="ADAL" clId="{1AB0DA77-3A2E-4406-B212-7CA470032425}" dt="2024-09-20T17:16:59.069" v="42"/>
          <ac:cxnSpMkLst>
            <pc:docMk/>
            <pc:sldMk cId="1729676699" sldId="280"/>
            <ac:cxnSpMk id="148" creationId="{82C7D74A-18BA-4709-A808-44E8815C4430}"/>
          </ac:cxnSpMkLst>
        </pc:cxnChg>
        <pc:cxnChg chg="add del">
          <ac:chgData name="Kara Banks" userId="53180de8-57c7-47f3-ad8b-9b5aa690a84a" providerId="ADAL" clId="{1AB0DA77-3A2E-4406-B212-7CA470032425}" dt="2024-09-20T17:16:59.069" v="42"/>
          <ac:cxnSpMkLst>
            <pc:docMk/>
            <pc:sldMk cId="1729676699" sldId="280"/>
            <ac:cxnSpMk id="149" creationId="{B5164A3F-1561-4039-8185-AB0EEB713EA7}"/>
          </ac:cxnSpMkLst>
        </pc:cxnChg>
        <pc:cxnChg chg="add del">
          <ac:chgData name="Kara Banks" userId="53180de8-57c7-47f3-ad8b-9b5aa690a84a" providerId="ADAL" clId="{1AB0DA77-3A2E-4406-B212-7CA470032425}" dt="2024-09-20T17:16:59.069" v="42"/>
          <ac:cxnSpMkLst>
            <pc:docMk/>
            <pc:sldMk cId="1729676699" sldId="280"/>
            <ac:cxnSpMk id="150" creationId="{2A35DB53-42BE-460E-9CA1-1294C98463CB}"/>
          </ac:cxnSpMkLst>
        </pc:cxnChg>
      </pc:sldChg>
      <pc:sldChg chg="addSp delSp modSp mod">
        <pc:chgData name="Kara Banks" userId="53180de8-57c7-47f3-ad8b-9b5aa690a84a" providerId="ADAL" clId="{1AB0DA77-3A2E-4406-B212-7CA470032425}" dt="2024-09-26T23:27:20.504" v="65" actId="27614"/>
        <pc:sldMkLst>
          <pc:docMk/>
          <pc:sldMk cId="2848236241" sldId="281"/>
        </pc:sldMkLst>
        <pc:picChg chg="del">
          <ac:chgData name="Kara Banks" userId="53180de8-57c7-47f3-ad8b-9b5aa690a84a" providerId="ADAL" clId="{1AB0DA77-3A2E-4406-B212-7CA470032425}" dt="2024-09-26T23:26:03.244" v="44" actId="478"/>
          <ac:picMkLst>
            <pc:docMk/>
            <pc:sldMk cId="2848236241" sldId="281"/>
            <ac:picMk id="3" creationId="{77F8A03E-53B8-24DF-6455-4D967E2E4147}"/>
          </ac:picMkLst>
        </pc:picChg>
        <pc:picChg chg="add mod">
          <ac:chgData name="Kara Banks" userId="53180de8-57c7-47f3-ad8b-9b5aa690a84a" providerId="ADAL" clId="{1AB0DA77-3A2E-4406-B212-7CA470032425}" dt="2024-09-26T23:27:20.504" v="65" actId="27614"/>
          <ac:picMkLst>
            <pc:docMk/>
            <pc:sldMk cId="2848236241" sldId="281"/>
            <ac:picMk id="4" creationId="{BD2C2E2F-E3E3-5C7A-BAC0-CEB0F2BB11A3}"/>
          </ac:picMkLst>
        </pc:picChg>
      </pc:sldChg>
      <pc:sldChg chg="addSp delSp modSp mod">
        <pc:chgData name="Kara Banks" userId="53180de8-57c7-47f3-ad8b-9b5aa690a84a" providerId="ADAL" clId="{1AB0DA77-3A2E-4406-B212-7CA470032425}" dt="2024-09-26T23:27:30.274" v="67" actId="27614"/>
        <pc:sldMkLst>
          <pc:docMk/>
          <pc:sldMk cId="3268607066" sldId="282"/>
        </pc:sldMkLst>
        <pc:picChg chg="del">
          <ac:chgData name="Kara Banks" userId="53180de8-57c7-47f3-ad8b-9b5aa690a84a" providerId="ADAL" clId="{1AB0DA77-3A2E-4406-B212-7CA470032425}" dt="2024-09-26T23:26:04.688" v="45" actId="478"/>
          <ac:picMkLst>
            <pc:docMk/>
            <pc:sldMk cId="3268607066" sldId="282"/>
            <ac:picMk id="3" creationId="{1E115672-2C2B-2BC6-47B4-F13A2EC95BA5}"/>
          </ac:picMkLst>
        </pc:picChg>
        <pc:picChg chg="add mod">
          <ac:chgData name="Kara Banks" userId="53180de8-57c7-47f3-ad8b-9b5aa690a84a" providerId="ADAL" clId="{1AB0DA77-3A2E-4406-B212-7CA470032425}" dt="2024-09-26T23:27:30.274" v="67" actId="27614"/>
          <ac:picMkLst>
            <pc:docMk/>
            <pc:sldMk cId="3268607066" sldId="282"/>
            <ac:picMk id="4" creationId="{CD8EC68D-5903-2A73-B826-97D98713B4F4}"/>
          </ac:picMkLst>
        </pc:picChg>
      </pc:sldChg>
      <pc:sldChg chg="addSp delSp modSp add del mod">
        <pc:chgData name="Kara Banks" userId="53180de8-57c7-47f3-ad8b-9b5aa690a84a" providerId="ADAL" clId="{1AB0DA77-3A2E-4406-B212-7CA470032425}" dt="2024-09-26T23:27:54.680" v="72" actId="1076"/>
        <pc:sldMkLst>
          <pc:docMk/>
          <pc:sldMk cId="3413633995" sldId="283"/>
        </pc:sldMkLst>
        <pc:spChg chg="mod">
          <ac:chgData name="Kara Banks" userId="53180de8-57c7-47f3-ad8b-9b5aa690a84a" providerId="ADAL" clId="{1AB0DA77-3A2E-4406-B212-7CA470032425}" dt="2024-09-26T23:27:54.680" v="72" actId="1076"/>
          <ac:spMkLst>
            <pc:docMk/>
            <pc:sldMk cId="3413633995" sldId="283"/>
            <ac:spMk id="6" creationId="{727A1A28-914D-DD3E-4882-91AE407F197B}"/>
          </ac:spMkLst>
        </pc:spChg>
        <pc:picChg chg="add mod ord">
          <ac:chgData name="Kara Banks" userId="53180de8-57c7-47f3-ad8b-9b5aa690a84a" providerId="ADAL" clId="{1AB0DA77-3A2E-4406-B212-7CA470032425}" dt="2024-09-26T23:27:42.450" v="71" actId="167"/>
          <ac:picMkLst>
            <pc:docMk/>
            <pc:sldMk cId="3413633995" sldId="283"/>
            <ac:picMk id="3" creationId="{57CA95F6-C3F8-F54B-2029-F9A793DC8A84}"/>
          </ac:picMkLst>
        </pc:picChg>
        <pc:picChg chg="del">
          <ac:chgData name="Kara Banks" userId="53180de8-57c7-47f3-ad8b-9b5aa690a84a" providerId="ADAL" clId="{1AB0DA77-3A2E-4406-B212-7CA470032425}" dt="2024-09-26T23:26:25.073" v="56" actId="478"/>
          <ac:picMkLst>
            <pc:docMk/>
            <pc:sldMk cId="3413633995" sldId="283"/>
            <ac:picMk id="4" creationId="{72B4F7BF-B943-140E-1DAA-B37FB7FB0EF6}"/>
          </ac:picMkLst>
        </pc:picChg>
      </pc:sldChg>
      <pc:sldChg chg="addSp delSp modSp add del mod">
        <pc:chgData name="Kara Banks" userId="53180de8-57c7-47f3-ad8b-9b5aa690a84a" providerId="ADAL" clId="{1AB0DA77-3A2E-4406-B212-7CA470032425}" dt="2024-09-26T23:29:11.259" v="85" actId="1076"/>
        <pc:sldMkLst>
          <pc:docMk/>
          <pc:sldMk cId="1749160769" sldId="284"/>
        </pc:sldMkLst>
        <pc:spChg chg="mod">
          <ac:chgData name="Kara Banks" userId="53180de8-57c7-47f3-ad8b-9b5aa690a84a" providerId="ADAL" clId="{1AB0DA77-3A2E-4406-B212-7CA470032425}" dt="2024-09-26T23:29:11.259" v="85" actId="1076"/>
          <ac:spMkLst>
            <pc:docMk/>
            <pc:sldMk cId="1749160769" sldId="284"/>
            <ac:spMk id="14" creationId="{CBDEFCAE-D055-6612-6323-77DB272980F4}"/>
          </ac:spMkLst>
        </pc:spChg>
        <pc:picChg chg="add mod ord">
          <ac:chgData name="Kara Banks" userId="53180de8-57c7-47f3-ad8b-9b5aa690a84a" providerId="ADAL" clId="{1AB0DA77-3A2E-4406-B212-7CA470032425}" dt="2024-09-26T23:28:48.856" v="82" actId="167"/>
          <ac:picMkLst>
            <pc:docMk/>
            <pc:sldMk cId="1749160769" sldId="284"/>
            <ac:picMk id="3" creationId="{A052BC2C-1481-071F-6CCA-EA52FD68CC1D}"/>
          </ac:picMkLst>
        </pc:picChg>
        <pc:picChg chg="add del">
          <ac:chgData name="Kara Banks" userId="53180de8-57c7-47f3-ad8b-9b5aa690a84a" providerId="ADAL" clId="{1AB0DA77-3A2E-4406-B212-7CA470032425}" dt="2024-09-26T23:26:27.714" v="57" actId="478"/>
          <ac:picMkLst>
            <pc:docMk/>
            <pc:sldMk cId="1749160769" sldId="284"/>
            <ac:picMk id="4" creationId="{26E3D354-8F4E-453D-DDB3-CE1A1CED7D59}"/>
          </ac:picMkLst>
        </pc:picChg>
      </pc:sldChg>
      <pc:sldChg chg="addSp delSp modSp add del mod">
        <pc:chgData name="Kara Banks" userId="53180de8-57c7-47f3-ad8b-9b5aa690a84a" providerId="ADAL" clId="{1AB0DA77-3A2E-4406-B212-7CA470032425}" dt="2024-09-26T23:28:44.008" v="81" actId="1076"/>
        <pc:sldMkLst>
          <pc:docMk/>
          <pc:sldMk cId="1153724455" sldId="285"/>
        </pc:sldMkLst>
        <pc:spChg chg="mod">
          <ac:chgData name="Kara Banks" userId="53180de8-57c7-47f3-ad8b-9b5aa690a84a" providerId="ADAL" clId="{1AB0DA77-3A2E-4406-B212-7CA470032425}" dt="2024-09-26T23:28:44.008" v="81" actId="1076"/>
          <ac:spMkLst>
            <pc:docMk/>
            <pc:sldMk cId="1153724455" sldId="285"/>
            <ac:spMk id="6" creationId="{7609DB2B-F107-0597-16BE-9C31111A8FE5}"/>
          </ac:spMkLst>
        </pc:spChg>
        <pc:picChg chg="del">
          <ac:chgData name="Kara Banks" userId="53180de8-57c7-47f3-ad8b-9b5aa690a84a" providerId="ADAL" clId="{1AB0DA77-3A2E-4406-B212-7CA470032425}" dt="2024-09-26T23:26:32.164" v="58" actId="478"/>
          <ac:picMkLst>
            <pc:docMk/>
            <pc:sldMk cId="1153724455" sldId="285"/>
            <ac:picMk id="3" creationId="{23654709-11ED-1C0F-4AFA-38AE6A15154E}"/>
          </ac:picMkLst>
        </pc:picChg>
        <pc:picChg chg="mod">
          <ac:chgData name="Kara Banks" userId="53180de8-57c7-47f3-ad8b-9b5aa690a84a" providerId="ADAL" clId="{1AB0DA77-3A2E-4406-B212-7CA470032425}" dt="2024-09-26T23:28:32.634" v="80" actId="1076"/>
          <ac:picMkLst>
            <pc:docMk/>
            <pc:sldMk cId="1153724455" sldId="285"/>
            <ac:picMk id="4" creationId="{067DB28C-A2DE-6FC7-D91A-485E45FE3DB4}"/>
          </ac:picMkLst>
        </pc:picChg>
        <pc:picChg chg="add mod ord">
          <ac:chgData name="Kara Banks" userId="53180de8-57c7-47f3-ad8b-9b5aa690a84a" providerId="ADAL" clId="{1AB0DA77-3A2E-4406-B212-7CA470032425}" dt="2024-09-26T23:28:28.471" v="79" actId="167"/>
          <ac:picMkLst>
            <pc:docMk/>
            <pc:sldMk cId="1153724455" sldId="285"/>
            <ac:picMk id="5" creationId="{18230D36-7F23-5F6A-648C-930E6312E5C4}"/>
          </ac:picMkLst>
        </pc:picChg>
      </pc:sldChg>
      <pc:sldChg chg="modSp mod">
        <pc:chgData name="Kara Banks" userId="53180de8-57c7-47f3-ad8b-9b5aa690a84a" providerId="ADAL" clId="{1AB0DA77-3A2E-4406-B212-7CA470032425}" dt="2024-09-20T17:16:59.069" v="42"/>
        <pc:sldMkLst>
          <pc:docMk/>
          <pc:sldMk cId="1967676203" sldId="286"/>
        </pc:sldMkLst>
        <pc:spChg chg="mod">
          <ac:chgData name="Kara Banks" userId="53180de8-57c7-47f3-ad8b-9b5aa690a84a" providerId="ADAL" clId="{1AB0DA77-3A2E-4406-B212-7CA470032425}" dt="2024-09-20T17:16:59.069" v="42"/>
          <ac:spMkLst>
            <pc:docMk/>
            <pc:sldMk cId="1967676203" sldId="286"/>
            <ac:spMk id="2" creationId="{2AA79065-5265-82B3-28E6-6D223A812A0F}"/>
          </ac:spMkLst>
        </pc:spChg>
      </pc:sldChg>
      <pc:sldChg chg="addSp delSp modSp new mod setBg modClrScheme addAnim delAnim chgLayout">
        <pc:chgData name="Kara Banks" userId="53180de8-57c7-47f3-ad8b-9b5aa690a84a" providerId="ADAL" clId="{1AB0DA77-3A2E-4406-B212-7CA470032425}" dt="2024-09-26T23:30:42.513" v="151"/>
        <pc:sldMkLst>
          <pc:docMk/>
          <pc:sldMk cId="535952027" sldId="293"/>
        </pc:sldMkLst>
        <pc:spChg chg="del mod ord">
          <ac:chgData name="Kara Banks" userId="53180de8-57c7-47f3-ad8b-9b5aa690a84a" providerId="ADAL" clId="{1AB0DA77-3A2E-4406-B212-7CA470032425}" dt="2024-09-26T23:30:13.680" v="89" actId="700"/>
          <ac:spMkLst>
            <pc:docMk/>
            <pc:sldMk cId="535952027" sldId="293"/>
            <ac:spMk id="2" creationId="{D7980C7A-BFE6-771A-C367-ACDB69A529BF}"/>
          </ac:spMkLst>
        </pc:spChg>
        <pc:spChg chg="del mod ord">
          <ac:chgData name="Kara Banks" userId="53180de8-57c7-47f3-ad8b-9b5aa690a84a" providerId="ADAL" clId="{1AB0DA77-3A2E-4406-B212-7CA470032425}" dt="2024-09-26T23:30:13.680" v="89" actId="700"/>
          <ac:spMkLst>
            <pc:docMk/>
            <pc:sldMk cId="535952027" sldId="293"/>
            <ac:spMk id="3" creationId="{DE099FFB-AA47-7FA1-2F60-18E805ED4EAC}"/>
          </ac:spMkLst>
        </pc:spChg>
        <pc:spChg chg="del">
          <ac:chgData name="Kara Banks" userId="53180de8-57c7-47f3-ad8b-9b5aa690a84a" providerId="ADAL" clId="{1AB0DA77-3A2E-4406-B212-7CA470032425}" dt="2024-09-26T23:30:13.680" v="89" actId="700"/>
          <ac:spMkLst>
            <pc:docMk/>
            <pc:sldMk cId="535952027" sldId="293"/>
            <ac:spMk id="4" creationId="{275F240F-80ED-096C-99C3-D895519FAEA4}"/>
          </ac:spMkLst>
        </pc:spChg>
        <pc:spChg chg="add mod ord">
          <ac:chgData name="Kara Banks" userId="53180de8-57c7-47f3-ad8b-9b5aa690a84a" providerId="ADAL" clId="{1AB0DA77-3A2E-4406-B212-7CA470032425}" dt="2024-09-26T23:30:42.507" v="150" actId="26606"/>
          <ac:spMkLst>
            <pc:docMk/>
            <pc:sldMk cId="535952027" sldId="293"/>
            <ac:spMk id="5" creationId="{226D24D8-C034-BF22-1DFC-B1A9B462948C}"/>
          </ac:spMkLst>
        </pc:spChg>
        <pc:spChg chg="add mod ord">
          <ac:chgData name="Kara Banks" userId="53180de8-57c7-47f3-ad8b-9b5aa690a84a" providerId="ADAL" clId="{1AB0DA77-3A2E-4406-B212-7CA470032425}" dt="2024-09-26T23:30:42.507" v="150" actId="26606"/>
          <ac:spMkLst>
            <pc:docMk/>
            <pc:sldMk cId="535952027" sldId="293"/>
            <ac:spMk id="6" creationId="{EE50219E-EB7F-B291-7D99-3489790C7E4C}"/>
          </ac:spMkLst>
        </pc:spChg>
        <pc:spChg chg="add del">
          <ac:chgData name="Kara Banks" userId="53180de8-57c7-47f3-ad8b-9b5aa690a84a" providerId="ADAL" clId="{1AB0DA77-3A2E-4406-B212-7CA470032425}" dt="2024-09-26T23:30:42.495" v="149" actId="26606"/>
          <ac:spMkLst>
            <pc:docMk/>
            <pc:sldMk cId="535952027" sldId="293"/>
            <ac:spMk id="12" creationId="{7A675F33-98AF-4B83-A3BB-0780A23145E6}"/>
          </ac:spMkLst>
        </pc:spChg>
        <pc:spChg chg="add">
          <ac:chgData name="Kara Banks" userId="53180de8-57c7-47f3-ad8b-9b5aa690a84a" providerId="ADAL" clId="{1AB0DA77-3A2E-4406-B212-7CA470032425}" dt="2024-09-26T23:30:42.507" v="150" actId="26606"/>
          <ac:spMkLst>
            <pc:docMk/>
            <pc:sldMk cId="535952027" sldId="293"/>
            <ac:spMk id="20" creationId="{8777B48D-7BF2-470D-876B-50CD5CC83EBA}"/>
          </ac:spMkLst>
        </pc:spChg>
        <pc:grpChg chg="add">
          <ac:chgData name="Kara Banks" userId="53180de8-57c7-47f3-ad8b-9b5aa690a84a" providerId="ADAL" clId="{1AB0DA77-3A2E-4406-B212-7CA470032425}" dt="2024-09-26T23:30:42.507" v="150" actId="26606"/>
          <ac:grpSpMkLst>
            <pc:docMk/>
            <pc:sldMk cId="535952027" sldId="293"/>
            <ac:grpSpMk id="14" creationId="{83DA8283-3FF4-47B3-9266-60768C743207}"/>
          </ac:grpSpMkLst>
        </pc:grpChg>
        <pc:picChg chg="add del">
          <ac:chgData name="Kara Banks" userId="53180de8-57c7-47f3-ad8b-9b5aa690a84a" providerId="ADAL" clId="{1AB0DA77-3A2E-4406-B212-7CA470032425}" dt="2024-09-26T23:30:42.495" v="149" actId="26606"/>
          <ac:picMkLst>
            <pc:docMk/>
            <pc:sldMk cId="535952027" sldId="293"/>
            <ac:picMk id="8" creationId="{660EE250-33B5-924A-31A7-6F2C48C87FF6}"/>
          </ac:picMkLst>
        </pc:picChg>
        <pc:picChg chg="add">
          <ac:chgData name="Kara Banks" userId="53180de8-57c7-47f3-ad8b-9b5aa690a84a" providerId="ADAL" clId="{1AB0DA77-3A2E-4406-B212-7CA470032425}" dt="2024-09-26T23:30:42.507" v="150" actId="26606"/>
          <ac:picMkLst>
            <pc:docMk/>
            <pc:sldMk cId="535952027" sldId="293"/>
            <ac:picMk id="21" creationId="{1BC2A36A-F396-348F-1524-47C164E20D42}"/>
          </ac:picMkLst>
        </pc:picChg>
      </pc:sldChg>
      <pc:sldChg chg="addSp delSp del delDesignElem">
        <pc:chgData name="Kara Banks" userId="53180de8-57c7-47f3-ad8b-9b5aa690a84a" providerId="ADAL" clId="{1AB0DA77-3A2E-4406-B212-7CA470032425}" dt="2024-09-26T23:29:41.877" v="87" actId="2696"/>
        <pc:sldMkLst>
          <pc:docMk/>
          <pc:sldMk cId="3112275782" sldId="293"/>
        </pc:sldMkLst>
        <pc:spChg chg="add del">
          <ac:chgData name="Kara Banks" userId="53180de8-57c7-47f3-ad8b-9b5aa690a84a" providerId="ADAL" clId="{1AB0DA77-3A2E-4406-B212-7CA470032425}" dt="2024-09-20T17:16:59.069" v="42"/>
          <ac:spMkLst>
            <pc:docMk/>
            <pc:sldMk cId="3112275782" sldId="293"/>
            <ac:spMk id="151" creationId="{211F35AE-7F5A-42E1-B3B2-146E628EED3A}"/>
          </ac:spMkLst>
        </pc:spChg>
        <pc:grpChg chg="add del">
          <ac:chgData name="Kara Banks" userId="53180de8-57c7-47f3-ad8b-9b5aa690a84a" providerId="ADAL" clId="{1AB0DA77-3A2E-4406-B212-7CA470032425}" dt="2024-09-20T17:16:59.069" v="42"/>
          <ac:grpSpMkLst>
            <pc:docMk/>
            <pc:sldMk cId="3112275782" sldId="293"/>
            <ac:grpSpMk id="152" creationId="{A4D0269D-39E2-42E4-AD56-F65D629C9E32}"/>
          </ac:grpSpMkLst>
        </pc:grpChg>
        <pc:cxnChg chg="add del">
          <ac:chgData name="Kara Banks" userId="53180de8-57c7-47f3-ad8b-9b5aa690a84a" providerId="ADAL" clId="{1AB0DA77-3A2E-4406-B212-7CA470032425}" dt="2024-09-20T17:16:59.069" v="42"/>
          <ac:cxnSpMkLst>
            <pc:docMk/>
            <pc:sldMk cId="3112275782" sldId="293"/>
            <ac:cxnSpMk id="146" creationId="{8FD48FB1-66D8-4676-B0AA-C139A1DB78D1}"/>
          </ac:cxnSpMkLst>
        </pc:cxnChg>
        <pc:cxnChg chg="add del">
          <ac:chgData name="Kara Banks" userId="53180de8-57c7-47f3-ad8b-9b5aa690a84a" providerId="ADAL" clId="{1AB0DA77-3A2E-4406-B212-7CA470032425}" dt="2024-09-20T17:16:59.069" v="42"/>
          <ac:cxnSpMkLst>
            <pc:docMk/>
            <pc:sldMk cId="3112275782" sldId="293"/>
            <ac:cxnSpMk id="147" creationId="{F033F5AE-6728-4F19-8DED-658E674B31B9}"/>
          </ac:cxnSpMkLst>
        </pc:cxnChg>
        <pc:cxnChg chg="add del">
          <ac:chgData name="Kara Banks" userId="53180de8-57c7-47f3-ad8b-9b5aa690a84a" providerId="ADAL" clId="{1AB0DA77-3A2E-4406-B212-7CA470032425}" dt="2024-09-20T17:16:59.069" v="42"/>
          <ac:cxnSpMkLst>
            <pc:docMk/>
            <pc:sldMk cId="3112275782" sldId="293"/>
            <ac:cxnSpMk id="148" creationId="{82C7D74A-18BA-4709-A808-44E8815C4430}"/>
          </ac:cxnSpMkLst>
        </pc:cxnChg>
        <pc:cxnChg chg="add del">
          <ac:chgData name="Kara Banks" userId="53180de8-57c7-47f3-ad8b-9b5aa690a84a" providerId="ADAL" clId="{1AB0DA77-3A2E-4406-B212-7CA470032425}" dt="2024-09-20T17:16:59.069" v="42"/>
          <ac:cxnSpMkLst>
            <pc:docMk/>
            <pc:sldMk cId="3112275782" sldId="293"/>
            <ac:cxnSpMk id="149" creationId="{B5164A3F-1561-4039-8185-AB0EEB713EA7}"/>
          </ac:cxnSpMkLst>
        </pc:cxnChg>
        <pc:cxnChg chg="add del">
          <ac:chgData name="Kara Banks" userId="53180de8-57c7-47f3-ad8b-9b5aa690a84a" providerId="ADAL" clId="{1AB0DA77-3A2E-4406-B212-7CA470032425}" dt="2024-09-20T17:16:59.069" v="42"/>
          <ac:cxnSpMkLst>
            <pc:docMk/>
            <pc:sldMk cId="3112275782" sldId="293"/>
            <ac:cxnSpMk id="150" creationId="{2A35DB53-42BE-460E-9CA1-1294C98463CB}"/>
          </ac:cxnSpMkLst>
        </pc:cxnChg>
      </pc:sldChg>
      <pc:sldMasterChg chg="modSldLayout">
        <pc:chgData name="Kara Banks" userId="53180de8-57c7-47f3-ad8b-9b5aa690a84a" providerId="ADAL" clId="{1AB0DA77-3A2E-4406-B212-7CA470032425}" dt="2024-09-20T17:16:51.888" v="35"/>
        <pc:sldMasterMkLst>
          <pc:docMk/>
          <pc:sldMasterMk cId="2619678134" sldId="2147483943"/>
        </pc:sldMasterMkLst>
        <pc:sldLayoutChg chg="addSp delSp">
          <pc:chgData name="Kara Banks" userId="53180de8-57c7-47f3-ad8b-9b5aa690a84a" providerId="ADAL" clId="{1AB0DA77-3A2E-4406-B212-7CA470032425}" dt="2024-09-20T17:16:51.888" v="35"/>
          <pc:sldLayoutMkLst>
            <pc:docMk/>
            <pc:sldMasterMk cId="2619678134" sldId="2147483943"/>
            <pc:sldLayoutMk cId="4240192957" sldId="2147483952"/>
          </pc:sldLayoutMkLst>
          <pc:cxnChg chg="add del">
            <ac:chgData name="Kara Banks" userId="53180de8-57c7-47f3-ad8b-9b5aa690a84a" providerId="ADAL" clId="{1AB0DA77-3A2E-4406-B212-7CA470032425}" dt="2024-09-20T17:16:51.888" v="35"/>
            <ac:cxnSpMkLst>
              <pc:docMk/>
              <pc:sldMasterMk cId="2619678134" sldId="2147483943"/>
              <pc:sldLayoutMk cId="4240192957" sldId="2147483952"/>
              <ac:cxnSpMk id="16" creationId="{00000000-0000-0000-0000-000000000000}"/>
            </ac:cxnSpMkLst>
          </pc:cxnChg>
          <pc:cxnChg chg="add del">
            <ac:chgData name="Kara Banks" userId="53180de8-57c7-47f3-ad8b-9b5aa690a84a" providerId="ADAL" clId="{1AB0DA77-3A2E-4406-B212-7CA470032425}" dt="2024-09-20T17:16:51.888" v="35"/>
            <ac:cxnSpMkLst>
              <pc:docMk/>
              <pc:sldMasterMk cId="2619678134" sldId="2147483943"/>
              <pc:sldLayoutMk cId="4240192957" sldId="2147483952"/>
              <ac:cxnSpMk id="17" creationId="{00000000-0000-0000-0000-000000000000}"/>
            </ac:cxnSpMkLst>
          </pc:cxnChg>
          <pc:cxnChg chg="add del">
            <ac:chgData name="Kara Banks" userId="53180de8-57c7-47f3-ad8b-9b5aa690a84a" providerId="ADAL" clId="{1AB0DA77-3A2E-4406-B212-7CA470032425}" dt="2024-09-20T17:16:51.888" v="35"/>
            <ac:cxnSpMkLst>
              <pc:docMk/>
              <pc:sldMasterMk cId="2619678134" sldId="2147483943"/>
              <pc:sldLayoutMk cId="4240192957" sldId="2147483952"/>
              <ac:cxnSpMk id="19" creationId="{00000000-0000-0000-0000-000000000000}"/>
            </ac:cxnSpMkLst>
          </pc:cxnChg>
          <pc:cxnChg chg="add del">
            <ac:chgData name="Kara Banks" userId="53180de8-57c7-47f3-ad8b-9b5aa690a84a" providerId="ADAL" clId="{1AB0DA77-3A2E-4406-B212-7CA470032425}" dt="2024-09-20T17:16:51.888" v="35"/>
            <ac:cxnSpMkLst>
              <pc:docMk/>
              <pc:sldMasterMk cId="2619678134" sldId="2147483943"/>
              <pc:sldLayoutMk cId="4240192957" sldId="2147483952"/>
              <ac:cxnSpMk id="21" creationId="{00000000-0000-0000-0000-000000000000}"/>
            </ac:cxnSpMkLst>
          </pc:cxnChg>
          <pc:cxnChg chg="add del">
            <ac:chgData name="Kara Banks" userId="53180de8-57c7-47f3-ad8b-9b5aa690a84a" providerId="ADAL" clId="{1AB0DA77-3A2E-4406-B212-7CA470032425}" dt="2024-09-20T17:16:51.888" v="35"/>
            <ac:cxnSpMkLst>
              <pc:docMk/>
              <pc:sldMasterMk cId="2619678134" sldId="2147483943"/>
              <pc:sldLayoutMk cId="4240192957" sldId="2147483952"/>
              <ac:cxnSpMk id="23" creationId="{00000000-0000-0000-0000-000000000000}"/>
            </ac:cxnSpMkLst>
          </pc:cxn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EDF1C8-B232-469B-BDB8-12D5253660D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A7FE45-D650-4953-BCD3-7CCD27DD384E}">
      <dgm:prSet phldrT="[Text]"/>
      <dgm:spPr/>
      <dgm:t>
        <a:bodyPr/>
        <a:lstStyle/>
        <a:p>
          <a:r>
            <a:rPr lang="en-US"/>
            <a:t>Dec. 26-28</a:t>
          </a:r>
        </a:p>
      </dgm:t>
    </dgm:pt>
    <dgm:pt modelId="{FFD5DB38-2448-4F80-8F36-0437D50539E2}" type="parTrans" cxnId="{1531722A-CE61-41F0-921A-43B4557E1C2B}">
      <dgm:prSet/>
      <dgm:spPr/>
      <dgm:t>
        <a:bodyPr/>
        <a:lstStyle/>
        <a:p>
          <a:endParaRPr lang="en-US"/>
        </a:p>
      </dgm:t>
    </dgm:pt>
    <dgm:pt modelId="{7CA2C5AF-A395-4A42-A834-33B7319AABEB}" type="sibTrans" cxnId="{1531722A-CE61-41F0-921A-43B4557E1C2B}">
      <dgm:prSet/>
      <dgm:spPr/>
      <dgm:t>
        <a:bodyPr/>
        <a:lstStyle/>
        <a:p>
          <a:endParaRPr lang="en-US"/>
        </a:p>
      </dgm:t>
    </dgm:pt>
    <dgm:pt modelId="{7042A905-3181-44DD-B992-0D060D9E5F61}">
      <dgm:prSet phldrT="[Text]"/>
      <dgm:spPr/>
      <dgm:t>
        <a:bodyPr/>
        <a:lstStyle/>
        <a:p>
          <a:r>
            <a:rPr lang="en-US">
              <a:latin typeface="Century Gothic" panose="020B0502020202020204" pitchFamily="34" charset="0"/>
            </a:rPr>
            <a:t>Light Snow</a:t>
          </a:r>
        </a:p>
      </dgm:t>
    </dgm:pt>
    <dgm:pt modelId="{5ACFBF7F-A86C-4DF3-8D91-39F689631BFC}" type="parTrans" cxnId="{F4468AF3-2A3C-48FC-B479-67A2F049E8C9}">
      <dgm:prSet/>
      <dgm:spPr/>
      <dgm:t>
        <a:bodyPr/>
        <a:lstStyle/>
        <a:p>
          <a:endParaRPr lang="en-US"/>
        </a:p>
      </dgm:t>
    </dgm:pt>
    <dgm:pt modelId="{4722B12D-26E0-4FFF-ACDD-051BA204D63E}" type="sibTrans" cxnId="{F4468AF3-2A3C-48FC-B479-67A2F049E8C9}">
      <dgm:prSet/>
      <dgm:spPr/>
      <dgm:t>
        <a:bodyPr/>
        <a:lstStyle/>
        <a:p>
          <a:endParaRPr lang="en-US"/>
        </a:p>
      </dgm:t>
    </dgm:pt>
    <dgm:pt modelId="{DAFE05DD-7124-4910-BCD2-3235D018DC54}">
      <dgm:prSet phldrT="[Text]"/>
      <dgm:spPr/>
      <dgm:t>
        <a:bodyPr/>
        <a:lstStyle/>
        <a:p>
          <a:r>
            <a:rPr lang="en-US">
              <a:latin typeface="Century Gothic" panose="020B0502020202020204" pitchFamily="34" charset="0"/>
            </a:rPr>
            <a:t>Training</a:t>
          </a:r>
        </a:p>
      </dgm:t>
    </dgm:pt>
    <dgm:pt modelId="{D26EF648-DBEA-4130-955B-7A6ADD1A6F63}" type="parTrans" cxnId="{27C3B4F5-B679-4F4C-8AC2-011C6060E231}">
      <dgm:prSet/>
      <dgm:spPr/>
      <dgm:t>
        <a:bodyPr/>
        <a:lstStyle/>
        <a:p>
          <a:endParaRPr lang="en-US"/>
        </a:p>
      </dgm:t>
    </dgm:pt>
    <dgm:pt modelId="{F343D9B9-B333-4816-AFA3-74DE5EB762EF}" type="sibTrans" cxnId="{27C3B4F5-B679-4F4C-8AC2-011C6060E231}">
      <dgm:prSet/>
      <dgm:spPr/>
      <dgm:t>
        <a:bodyPr/>
        <a:lstStyle/>
        <a:p>
          <a:endParaRPr lang="en-US"/>
        </a:p>
      </dgm:t>
    </dgm:pt>
    <dgm:pt modelId="{B413F50F-0971-4704-85E0-807390402536}">
      <dgm:prSet phldrT="[Text]"/>
      <dgm:spPr/>
      <dgm:t>
        <a:bodyPr/>
        <a:lstStyle/>
        <a:p>
          <a:r>
            <a:rPr lang="en-US"/>
            <a:t>Jan. 8-9</a:t>
          </a:r>
        </a:p>
      </dgm:t>
    </dgm:pt>
    <dgm:pt modelId="{17D1A37F-6725-470D-A236-1F200A18725D}" type="parTrans" cxnId="{4D78867A-F5F2-452F-91C1-C91B4A6AB1BC}">
      <dgm:prSet/>
      <dgm:spPr/>
      <dgm:t>
        <a:bodyPr/>
        <a:lstStyle/>
        <a:p>
          <a:endParaRPr lang="en-US"/>
        </a:p>
      </dgm:t>
    </dgm:pt>
    <dgm:pt modelId="{E5956F35-4DF4-4E94-AA51-F7A70E675528}" type="sibTrans" cxnId="{4D78867A-F5F2-452F-91C1-C91B4A6AB1BC}">
      <dgm:prSet/>
      <dgm:spPr/>
      <dgm:t>
        <a:bodyPr/>
        <a:lstStyle/>
        <a:p>
          <a:endParaRPr lang="en-US"/>
        </a:p>
      </dgm:t>
    </dgm:pt>
    <dgm:pt modelId="{A7BCF891-436E-4277-93CE-B4CCE702E6B2}">
      <dgm:prSet phldrT="[Text]"/>
      <dgm:spPr/>
      <dgm:t>
        <a:bodyPr/>
        <a:lstStyle/>
        <a:p>
          <a:r>
            <a:rPr lang="en-US"/>
            <a:t>Long Duration Winter Storm</a:t>
          </a:r>
        </a:p>
      </dgm:t>
    </dgm:pt>
    <dgm:pt modelId="{8AB15E02-7D25-4A85-9146-9F4D40859659}" type="parTrans" cxnId="{D24D2E8F-8E96-41C9-BD79-08FA22770DC2}">
      <dgm:prSet/>
      <dgm:spPr/>
      <dgm:t>
        <a:bodyPr/>
        <a:lstStyle/>
        <a:p>
          <a:endParaRPr lang="en-US"/>
        </a:p>
      </dgm:t>
    </dgm:pt>
    <dgm:pt modelId="{702802FC-4379-4CBE-8BBF-4A367DF1DAE3}" type="sibTrans" cxnId="{D24D2E8F-8E96-41C9-BD79-08FA22770DC2}">
      <dgm:prSet/>
      <dgm:spPr/>
      <dgm:t>
        <a:bodyPr/>
        <a:lstStyle/>
        <a:p>
          <a:endParaRPr lang="en-US"/>
        </a:p>
      </dgm:t>
    </dgm:pt>
    <dgm:pt modelId="{274D1D5A-218D-4F67-97F1-D497C875A09F}">
      <dgm:prSet phldrT="[Text]"/>
      <dgm:spPr/>
      <dgm:t>
        <a:bodyPr/>
        <a:lstStyle/>
        <a:p>
          <a:r>
            <a:rPr lang="en-US"/>
            <a:t>9” Snow Totals</a:t>
          </a:r>
        </a:p>
      </dgm:t>
    </dgm:pt>
    <dgm:pt modelId="{4326A067-2246-49C1-B229-8A0C58726F4C}" type="parTrans" cxnId="{BE42B016-11DE-4999-BDDA-284AF158C90F}">
      <dgm:prSet/>
      <dgm:spPr/>
      <dgm:t>
        <a:bodyPr/>
        <a:lstStyle/>
        <a:p>
          <a:endParaRPr lang="en-US"/>
        </a:p>
      </dgm:t>
    </dgm:pt>
    <dgm:pt modelId="{93C59FB6-842F-4D84-ACCD-97D38A6FB11F}" type="sibTrans" cxnId="{BE42B016-11DE-4999-BDDA-284AF158C90F}">
      <dgm:prSet/>
      <dgm:spPr/>
      <dgm:t>
        <a:bodyPr/>
        <a:lstStyle/>
        <a:p>
          <a:endParaRPr lang="en-US"/>
        </a:p>
      </dgm:t>
    </dgm:pt>
    <dgm:pt modelId="{1ACED61C-DE53-4D9C-AE47-F366FE889E77}">
      <dgm:prSet phldrT="[Text]"/>
      <dgm:spPr/>
      <dgm:t>
        <a:bodyPr/>
        <a:lstStyle/>
        <a:p>
          <a:r>
            <a:rPr lang="en-US"/>
            <a:t>Jan. 11-12</a:t>
          </a:r>
        </a:p>
      </dgm:t>
    </dgm:pt>
    <dgm:pt modelId="{3D065E34-52B6-498E-917A-686825EB1BBE}" type="parTrans" cxnId="{A242B897-3151-46D1-A0A8-A6F6869A4D30}">
      <dgm:prSet/>
      <dgm:spPr/>
      <dgm:t>
        <a:bodyPr/>
        <a:lstStyle/>
        <a:p>
          <a:endParaRPr lang="en-US"/>
        </a:p>
      </dgm:t>
    </dgm:pt>
    <dgm:pt modelId="{19D8F619-4DA6-4BA6-A8E4-6D5D841D0C5D}" type="sibTrans" cxnId="{A242B897-3151-46D1-A0A8-A6F6869A4D30}">
      <dgm:prSet/>
      <dgm:spPr/>
      <dgm:t>
        <a:bodyPr/>
        <a:lstStyle/>
        <a:p>
          <a:endParaRPr lang="en-US"/>
        </a:p>
      </dgm:t>
    </dgm:pt>
    <dgm:pt modelId="{7E1E48E2-92F0-489C-BDD7-3948F847FC14}">
      <dgm:prSet phldrT="[Text]"/>
      <dgm:spPr/>
      <dgm:t>
        <a:bodyPr/>
        <a:lstStyle/>
        <a:p>
          <a:r>
            <a:rPr lang="en-US"/>
            <a:t>Light  Snow/Sleet/Ice</a:t>
          </a:r>
        </a:p>
      </dgm:t>
    </dgm:pt>
    <dgm:pt modelId="{5AC92722-14D8-4157-A487-3449961F3ED3}" type="parTrans" cxnId="{051FE4B3-433E-4AC0-B0BC-B344F59E524E}">
      <dgm:prSet/>
      <dgm:spPr/>
      <dgm:t>
        <a:bodyPr/>
        <a:lstStyle/>
        <a:p>
          <a:endParaRPr lang="en-US"/>
        </a:p>
      </dgm:t>
    </dgm:pt>
    <dgm:pt modelId="{CAEA51D6-F1A3-49CB-A4F2-0DAE497C3AC8}" type="sibTrans" cxnId="{051FE4B3-433E-4AC0-B0BC-B344F59E524E}">
      <dgm:prSet/>
      <dgm:spPr/>
      <dgm:t>
        <a:bodyPr/>
        <a:lstStyle/>
        <a:p>
          <a:endParaRPr lang="en-US"/>
        </a:p>
      </dgm:t>
    </dgm:pt>
    <dgm:pt modelId="{6B43B206-CE40-453F-84D6-251CC1C2FF7E}">
      <dgm:prSet phldrT="[Text]"/>
      <dgm:spPr/>
      <dgm:t>
        <a:bodyPr/>
        <a:lstStyle/>
        <a:p>
          <a:r>
            <a:rPr lang="en-US"/>
            <a:t>Low Temperatures &amp; Windy Conditions</a:t>
          </a:r>
        </a:p>
      </dgm:t>
    </dgm:pt>
    <dgm:pt modelId="{38AAF1E7-4BC7-48BC-887C-866DF35690AE}" type="parTrans" cxnId="{E10C2E31-3147-4C25-8955-8175BAEA484F}">
      <dgm:prSet/>
      <dgm:spPr/>
      <dgm:t>
        <a:bodyPr/>
        <a:lstStyle/>
        <a:p>
          <a:endParaRPr lang="en-US"/>
        </a:p>
      </dgm:t>
    </dgm:pt>
    <dgm:pt modelId="{25E57329-7745-442B-A706-A4DC4E7C5180}" type="sibTrans" cxnId="{E10C2E31-3147-4C25-8955-8175BAEA484F}">
      <dgm:prSet/>
      <dgm:spPr/>
      <dgm:t>
        <a:bodyPr/>
        <a:lstStyle/>
        <a:p>
          <a:endParaRPr lang="en-US"/>
        </a:p>
      </dgm:t>
    </dgm:pt>
    <dgm:pt modelId="{B064C077-C4B9-44A4-AA20-22E27D334549}">
      <dgm:prSet phldrT="[Text]"/>
      <dgm:spPr/>
      <dgm:t>
        <a:bodyPr/>
        <a:lstStyle/>
        <a:p>
          <a:r>
            <a:rPr lang="en-US"/>
            <a:t>Jan. 13</a:t>
          </a:r>
        </a:p>
      </dgm:t>
    </dgm:pt>
    <dgm:pt modelId="{76C2F3D4-89CE-4FD2-8098-CEF08EC7A4EC}" type="parTrans" cxnId="{FD7B05EF-5170-46AD-9CFE-1F3864F79C32}">
      <dgm:prSet/>
      <dgm:spPr/>
      <dgm:t>
        <a:bodyPr/>
        <a:lstStyle/>
        <a:p>
          <a:endParaRPr lang="en-US"/>
        </a:p>
      </dgm:t>
    </dgm:pt>
    <dgm:pt modelId="{D0395436-A93D-4D3D-9D3B-3841B2635109}" type="sibTrans" cxnId="{FD7B05EF-5170-46AD-9CFE-1F3864F79C32}">
      <dgm:prSet/>
      <dgm:spPr/>
      <dgm:t>
        <a:bodyPr/>
        <a:lstStyle/>
        <a:p>
          <a:endParaRPr lang="en-US"/>
        </a:p>
      </dgm:t>
    </dgm:pt>
    <dgm:pt modelId="{5C1D6C9B-3399-4BE2-82BC-21ECFF1132D8}">
      <dgm:prSet phldrT="[Text]"/>
      <dgm:spPr/>
      <dgm:t>
        <a:bodyPr/>
        <a:lstStyle/>
        <a:p>
          <a:r>
            <a:rPr lang="en-US"/>
            <a:t>Light Snow</a:t>
          </a:r>
        </a:p>
      </dgm:t>
    </dgm:pt>
    <dgm:pt modelId="{53323C66-DB56-4CD2-AB50-640F1B6E9F65}" type="parTrans" cxnId="{AFF8BC9A-A00F-45DE-BE4A-7277B5CE56FE}">
      <dgm:prSet/>
      <dgm:spPr/>
      <dgm:t>
        <a:bodyPr/>
        <a:lstStyle/>
        <a:p>
          <a:endParaRPr lang="en-US"/>
        </a:p>
      </dgm:t>
    </dgm:pt>
    <dgm:pt modelId="{5F6BDCD4-E1BA-4A89-A619-105BB8BF33DD}" type="sibTrans" cxnId="{AFF8BC9A-A00F-45DE-BE4A-7277B5CE56FE}">
      <dgm:prSet/>
      <dgm:spPr/>
      <dgm:t>
        <a:bodyPr/>
        <a:lstStyle/>
        <a:p>
          <a:endParaRPr lang="en-US"/>
        </a:p>
      </dgm:t>
    </dgm:pt>
    <dgm:pt modelId="{E1D866E9-E6ED-49D4-904B-35B033F9C681}">
      <dgm:prSet phldrT="[Text]"/>
      <dgm:spPr/>
      <dgm:t>
        <a:bodyPr/>
        <a:lstStyle/>
        <a:p>
          <a:r>
            <a:rPr lang="en-US"/>
            <a:t>Extremely Low Temperatures &amp; Windy</a:t>
          </a:r>
        </a:p>
      </dgm:t>
    </dgm:pt>
    <dgm:pt modelId="{CEA47031-374B-4A1C-8C3E-1F70FF0DCDF6}" type="parTrans" cxnId="{D584ED78-3501-4E17-9E45-278AC66696DB}">
      <dgm:prSet/>
      <dgm:spPr/>
      <dgm:t>
        <a:bodyPr/>
        <a:lstStyle/>
        <a:p>
          <a:endParaRPr lang="en-US"/>
        </a:p>
      </dgm:t>
    </dgm:pt>
    <dgm:pt modelId="{C3E5173B-A278-4389-B5EB-C8310B738A18}" type="sibTrans" cxnId="{D584ED78-3501-4E17-9E45-278AC66696DB}">
      <dgm:prSet/>
      <dgm:spPr/>
      <dgm:t>
        <a:bodyPr/>
        <a:lstStyle/>
        <a:p>
          <a:endParaRPr lang="en-US"/>
        </a:p>
      </dgm:t>
    </dgm:pt>
    <dgm:pt modelId="{49EEAF50-97A6-4C2A-8230-CB846AEC7B97}" type="pres">
      <dgm:prSet presAssocID="{CCEDF1C8-B232-469B-BDB8-12D5253660DD}" presName="linear" presStyleCnt="0">
        <dgm:presLayoutVars>
          <dgm:dir/>
          <dgm:animLvl val="lvl"/>
          <dgm:resizeHandles val="exact"/>
        </dgm:presLayoutVars>
      </dgm:prSet>
      <dgm:spPr/>
    </dgm:pt>
    <dgm:pt modelId="{59264EF5-B483-472B-98B6-99FFABEC297D}" type="pres">
      <dgm:prSet presAssocID="{E1A7FE45-D650-4953-BCD3-7CCD27DD384E}" presName="parentLin" presStyleCnt="0"/>
      <dgm:spPr/>
    </dgm:pt>
    <dgm:pt modelId="{0AB5C6B5-B03F-43A9-9423-52D093E58882}" type="pres">
      <dgm:prSet presAssocID="{E1A7FE45-D650-4953-BCD3-7CCD27DD384E}" presName="parentLeftMargin" presStyleLbl="node1" presStyleIdx="0" presStyleCnt="4"/>
      <dgm:spPr/>
    </dgm:pt>
    <dgm:pt modelId="{0F3112D9-219B-425E-85DE-1754990930F5}" type="pres">
      <dgm:prSet presAssocID="{E1A7FE45-D650-4953-BCD3-7CCD27DD384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EE80444-B1AC-4BB7-9D3F-1D2FB412A0BF}" type="pres">
      <dgm:prSet presAssocID="{E1A7FE45-D650-4953-BCD3-7CCD27DD384E}" presName="negativeSpace" presStyleCnt="0"/>
      <dgm:spPr/>
    </dgm:pt>
    <dgm:pt modelId="{AFA71535-E50C-485B-B2B6-D682F5ABEBE1}" type="pres">
      <dgm:prSet presAssocID="{E1A7FE45-D650-4953-BCD3-7CCD27DD384E}" presName="childText" presStyleLbl="conFgAcc1" presStyleIdx="0" presStyleCnt="4">
        <dgm:presLayoutVars>
          <dgm:bulletEnabled val="1"/>
        </dgm:presLayoutVars>
      </dgm:prSet>
      <dgm:spPr/>
    </dgm:pt>
    <dgm:pt modelId="{E80B37B9-3CC9-4A88-BED9-C8E2EAC36868}" type="pres">
      <dgm:prSet presAssocID="{7CA2C5AF-A395-4A42-A834-33B7319AABEB}" presName="spaceBetweenRectangles" presStyleCnt="0"/>
      <dgm:spPr/>
    </dgm:pt>
    <dgm:pt modelId="{C016522E-E808-4B9E-B5C0-4DEA46B8DC6C}" type="pres">
      <dgm:prSet presAssocID="{B413F50F-0971-4704-85E0-807390402536}" presName="parentLin" presStyleCnt="0"/>
      <dgm:spPr/>
    </dgm:pt>
    <dgm:pt modelId="{7004BBE6-8B65-4DD8-8BA2-B1FEC615092B}" type="pres">
      <dgm:prSet presAssocID="{B413F50F-0971-4704-85E0-807390402536}" presName="parentLeftMargin" presStyleLbl="node1" presStyleIdx="0" presStyleCnt="4"/>
      <dgm:spPr/>
    </dgm:pt>
    <dgm:pt modelId="{3E33A778-7DCB-4179-9470-AED10CFC05E5}" type="pres">
      <dgm:prSet presAssocID="{B413F50F-0971-4704-85E0-80739040253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0000DB0-D061-4D42-A5FA-13D9D59934B0}" type="pres">
      <dgm:prSet presAssocID="{B413F50F-0971-4704-85E0-807390402536}" presName="negativeSpace" presStyleCnt="0"/>
      <dgm:spPr/>
    </dgm:pt>
    <dgm:pt modelId="{A26ABCA3-4E66-464D-939E-B8922DAD3F6B}" type="pres">
      <dgm:prSet presAssocID="{B413F50F-0971-4704-85E0-807390402536}" presName="childText" presStyleLbl="conFgAcc1" presStyleIdx="1" presStyleCnt="4">
        <dgm:presLayoutVars>
          <dgm:bulletEnabled val="1"/>
        </dgm:presLayoutVars>
      </dgm:prSet>
      <dgm:spPr/>
    </dgm:pt>
    <dgm:pt modelId="{7EB4634E-E724-4BC7-AA1B-637DB21B708C}" type="pres">
      <dgm:prSet presAssocID="{E5956F35-4DF4-4E94-AA51-F7A70E675528}" presName="spaceBetweenRectangles" presStyleCnt="0"/>
      <dgm:spPr/>
    </dgm:pt>
    <dgm:pt modelId="{3529D1BB-CD6E-4C82-9DF4-E97AFBBA6DEF}" type="pres">
      <dgm:prSet presAssocID="{1ACED61C-DE53-4D9C-AE47-F366FE889E77}" presName="parentLin" presStyleCnt="0"/>
      <dgm:spPr/>
    </dgm:pt>
    <dgm:pt modelId="{C6E49560-B784-4ADF-8A17-37BC3ACC5489}" type="pres">
      <dgm:prSet presAssocID="{1ACED61C-DE53-4D9C-AE47-F366FE889E77}" presName="parentLeftMargin" presStyleLbl="node1" presStyleIdx="1" presStyleCnt="4"/>
      <dgm:spPr/>
    </dgm:pt>
    <dgm:pt modelId="{0B7A588F-6527-43E0-A9F4-63BED394177B}" type="pres">
      <dgm:prSet presAssocID="{1ACED61C-DE53-4D9C-AE47-F366FE889E7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F0259DE-232B-446A-BCA4-0526E6FE65F2}" type="pres">
      <dgm:prSet presAssocID="{1ACED61C-DE53-4D9C-AE47-F366FE889E77}" presName="negativeSpace" presStyleCnt="0"/>
      <dgm:spPr/>
    </dgm:pt>
    <dgm:pt modelId="{70766192-5167-4E32-8D07-34318EB7D114}" type="pres">
      <dgm:prSet presAssocID="{1ACED61C-DE53-4D9C-AE47-F366FE889E77}" presName="childText" presStyleLbl="conFgAcc1" presStyleIdx="2" presStyleCnt="4">
        <dgm:presLayoutVars>
          <dgm:bulletEnabled val="1"/>
        </dgm:presLayoutVars>
      </dgm:prSet>
      <dgm:spPr/>
    </dgm:pt>
    <dgm:pt modelId="{03A57487-F45F-48C5-9BCD-8C7D7ABE7C3E}" type="pres">
      <dgm:prSet presAssocID="{19D8F619-4DA6-4BA6-A8E4-6D5D841D0C5D}" presName="spaceBetweenRectangles" presStyleCnt="0"/>
      <dgm:spPr/>
    </dgm:pt>
    <dgm:pt modelId="{2D9C86DF-B2AB-4649-AA55-3C43FAF85A80}" type="pres">
      <dgm:prSet presAssocID="{B064C077-C4B9-44A4-AA20-22E27D334549}" presName="parentLin" presStyleCnt="0"/>
      <dgm:spPr/>
    </dgm:pt>
    <dgm:pt modelId="{2C013CAC-EA37-4CC4-A98F-E3FD8EF4158A}" type="pres">
      <dgm:prSet presAssocID="{B064C077-C4B9-44A4-AA20-22E27D334549}" presName="parentLeftMargin" presStyleLbl="node1" presStyleIdx="2" presStyleCnt="4"/>
      <dgm:spPr/>
    </dgm:pt>
    <dgm:pt modelId="{0C7FFEBC-8728-4885-BDA9-C6ED4569AE72}" type="pres">
      <dgm:prSet presAssocID="{B064C077-C4B9-44A4-AA20-22E27D334549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0FA8649-B0BC-4912-A015-F2655A600D92}" type="pres">
      <dgm:prSet presAssocID="{B064C077-C4B9-44A4-AA20-22E27D334549}" presName="negativeSpace" presStyleCnt="0"/>
      <dgm:spPr/>
    </dgm:pt>
    <dgm:pt modelId="{547B6951-CE8C-4401-8F90-F38A66D2E1EA}" type="pres">
      <dgm:prSet presAssocID="{B064C077-C4B9-44A4-AA20-22E27D33454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CB2D2203-4CAD-4F8C-A5FA-4F0D75ACB32D}" type="presOf" srcId="{274D1D5A-218D-4F67-97F1-D497C875A09F}" destId="{A26ABCA3-4E66-464D-939E-B8922DAD3F6B}" srcOrd="0" destOrd="1" presId="urn:microsoft.com/office/officeart/2005/8/layout/list1"/>
    <dgm:cxn modelId="{84652710-95CA-4BAB-9915-6B3BCC2EA13C}" type="presOf" srcId="{1ACED61C-DE53-4D9C-AE47-F366FE889E77}" destId="{C6E49560-B784-4ADF-8A17-37BC3ACC5489}" srcOrd="0" destOrd="0" presId="urn:microsoft.com/office/officeart/2005/8/layout/list1"/>
    <dgm:cxn modelId="{3ED12011-63BF-4BE7-94EE-1DA9DA5158A9}" type="presOf" srcId="{B413F50F-0971-4704-85E0-807390402536}" destId="{7004BBE6-8B65-4DD8-8BA2-B1FEC615092B}" srcOrd="0" destOrd="0" presId="urn:microsoft.com/office/officeart/2005/8/layout/list1"/>
    <dgm:cxn modelId="{BE42B016-11DE-4999-BDDA-284AF158C90F}" srcId="{B413F50F-0971-4704-85E0-807390402536}" destId="{274D1D5A-218D-4F67-97F1-D497C875A09F}" srcOrd="1" destOrd="0" parTransId="{4326A067-2246-49C1-B229-8A0C58726F4C}" sibTransId="{93C59FB6-842F-4D84-ACCD-97D38A6FB11F}"/>
    <dgm:cxn modelId="{5056181C-9504-40C7-92F1-43A832C3888F}" type="presOf" srcId="{DAFE05DD-7124-4910-BCD2-3235D018DC54}" destId="{AFA71535-E50C-485B-B2B6-D682F5ABEBE1}" srcOrd="0" destOrd="1" presId="urn:microsoft.com/office/officeart/2005/8/layout/list1"/>
    <dgm:cxn modelId="{1531722A-CE61-41F0-921A-43B4557E1C2B}" srcId="{CCEDF1C8-B232-469B-BDB8-12D5253660DD}" destId="{E1A7FE45-D650-4953-BCD3-7CCD27DD384E}" srcOrd="0" destOrd="0" parTransId="{FFD5DB38-2448-4F80-8F36-0437D50539E2}" sibTransId="{7CA2C5AF-A395-4A42-A834-33B7319AABEB}"/>
    <dgm:cxn modelId="{E10C2E31-3147-4C25-8955-8175BAEA484F}" srcId="{1ACED61C-DE53-4D9C-AE47-F366FE889E77}" destId="{6B43B206-CE40-453F-84D6-251CC1C2FF7E}" srcOrd="1" destOrd="0" parTransId="{38AAF1E7-4BC7-48BC-887C-866DF35690AE}" sibTransId="{25E57329-7745-442B-A706-A4DC4E7C5180}"/>
    <dgm:cxn modelId="{AF2D7345-DAE4-4A02-9719-58E60AC8F8AB}" type="presOf" srcId="{E1D866E9-E6ED-49D4-904B-35B033F9C681}" destId="{547B6951-CE8C-4401-8F90-F38A66D2E1EA}" srcOrd="0" destOrd="1" presId="urn:microsoft.com/office/officeart/2005/8/layout/list1"/>
    <dgm:cxn modelId="{F33A5F66-EDF6-4425-8692-EED9D2DC69CF}" type="presOf" srcId="{1ACED61C-DE53-4D9C-AE47-F366FE889E77}" destId="{0B7A588F-6527-43E0-A9F4-63BED394177B}" srcOrd="1" destOrd="0" presId="urn:microsoft.com/office/officeart/2005/8/layout/list1"/>
    <dgm:cxn modelId="{9BB4484A-18AF-47C6-905A-933B2B253CB7}" type="presOf" srcId="{B064C077-C4B9-44A4-AA20-22E27D334549}" destId="{0C7FFEBC-8728-4885-BDA9-C6ED4569AE72}" srcOrd="1" destOrd="0" presId="urn:microsoft.com/office/officeart/2005/8/layout/list1"/>
    <dgm:cxn modelId="{5A093E71-8255-44C5-8EBA-80CDF0E0763C}" type="presOf" srcId="{E1A7FE45-D650-4953-BCD3-7CCD27DD384E}" destId="{0F3112D9-219B-425E-85DE-1754990930F5}" srcOrd="1" destOrd="0" presId="urn:microsoft.com/office/officeart/2005/8/layout/list1"/>
    <dgm:cxn modelId="{9F2EBE78-E865-4326-8FA5-7B1E8A9173FC}" type="presOf" srcId="{CCEDF1C8-B232-469B-BDB8-12D5253660DD}" destId="{49EEAF50-97A6-4C2A-8230-CB846AEC7B97}" srcOrd="0" destOrd="0" presId="urn:microsoft.com/office/officeart/2005/8/layout/list1"/>
    <dgm:cxn modelId="{D584ED78-3501-4E17-9E45-278AC66696DB}" srcId="{B064C077-C4B9-44A4-AA20-22E27D334549}" destId="{E1D866E9-E6ED-49D4-904B-35B033F9C681}" srcOrd="1" destOrd="0" parTransId="{CEA47031-374B-4A1C-8C3E-1F70FF0DCDF6}" sibTransId="{C3E5173B-A278-4389-B5EB-C8310B738A18}"/>
    <dgm:cxn modelId="{4D78867A-F5F2-452F-91C1-C91B4A6AB1BC}" srcId="{CCEDF1C8-B232-469B-BDB8-12D5253660DD}" destId="{B413F50F-0971-4704-85E0-807390402536}" srcOrd="1" destOrd="0" parTransId="{17D1A37F-6725-470D-A236-1F200A18725D}" sibTransId="{E5956F35-4DF4-4E94-AA51-F7A70E675528}"/>
    <dgm:cxn modelId="{AB8DC95A-6907-493B-BE0C-A78DBE0BA452}" type="presOf" srcId="{6B43B206-CE40-453F-84D6-251CC1C2FF7E}" destId="{70766192-5167-4E32-8D07-34318EB7D114}" srcOrd="0" destOrd="1" presId="urn:microsoft.com/office/officeart/2005/8/layout/list1"/>
    <dgm:cxn modelId="{AF5A837C-1409-400E-9BE9-B8470FC496B5}" type="presOf" srcId="{B413F50F-0971-4704-85E0-807390402536}" destId="{3E33A778-7DCB-4179-9470-AED10CFC05E5}" srcOrd="1" destOrd="0" presId="urn:microsoft.com/office/officeart/2005/8/layout/list1"/>
    <dgm:cxn modelId="{3AD7A687-3A1F-4A62-8D71-925295088F0C}" type="presOf" srcId="{A7BCF891-436E-4277-93CE-B4CCE702E6B2}" destId="{A26ABCA3-4E66-464D-939E-B8922DAD3F6B}" srcOrd="0" destOrd="0" presId="urn:microsoft.com/office/officeart/2005/8/layout/list1"/>
    <dgm:cxn modelId="{C205FC89-5481-4EA6-B208-42F5F1DE9FFE}" type="presOf" srcId="{B064C077-C4B9-44A4-AA20-22E27D334549}" destId="{2C013CAC-EA37-4CC4-A98F-E3FD8EF4158A}" srcOrd="0" destOrd="0" presId="urn:microsoft.com/office/officeart/2005/8/layout/list1"/>
    <dgm:cxn modelId="{D24D2E8F-8E96-41C9-BD79-08FA22770DC2}" srcId="{B413F50F-0971-4704-85E0-807390402536}" destId="{A7BCF891-436E-4277-93CE-B4CCE702E6B2}" srcOrd="0" destOrd="0" parTransId="{8AB15E02-7D25-4A85-9146-9F4D40859659}" sibTransId="{702802FC-4379-4CBE-8BBF-4A367DF1DAE3}"/>
    <dgm:cxn modelId="{A242B897-3151-46D1-A0A8-A6F6869A4D30}" srcId="{CCEDF1C8-B232-469B-BDB8-12D5253660DD}" destId="{1ACED61C-DE53-4D9C-AE47-F366FE889E77}" srcOrd="2" destOrd="0" parTransId="{3D065E34-52B6-498E-917A-686825EB1BBE}" sibTransId="{19D8F619-4DA6-4BA6-A8E4-6D5D841D0C5D}"/>
    <dgm:cxn modelId="{AFF8BC9A-A00F-45DE-BE4A-7277B5CE56FE}" srcId="{B064C077-C4B9-44A4-AA20-22E27D334549}" destId="{5C1D6C9B-3399-4BE2-82BC-21ECFF1132D8}" srcOrd="0" destOrd="0" parTransId="{53323C66-DB56-4CD2-AB50-640F1B6E9F65}" sibTransId="{5F6BDCD4-E1BA-4A89-A619-105BB8BF33DD}"/>
    <dgm:cxn modelId="{051FE4B3-433E-4AC0-B0BC-B344F59E524E}" srcId="{1ACED61C-DE53-4D9C-AE47-F366FE889E77}" destId="{7E1E48E2-92F0-489C-BDD7-3948F847FC14}" srcOrd="0" destOrd="0" parTransId="{5AC92722-14D8-4157-A487-3449961F3ED3}" sibTransId="{CAEA51D6-F1A3-49CB-A4F2-0DAE497C3AC8}"/>
    <dgm:cxn modelId="{881B98B4-E49E-4389-A032-2A1941ED4A74}" type="presOf" srcId="{7042A905-3181-44DD-B992-0D060D9E5F61}" destId="{AFA71535-E50C-485B-B2B6-D682F5ABEBE1}" srcOrd="0" destOrd="0" presId="urn:microsoft.com/office/officeart/2005/8/layout/list1"/>
    <dgm:cxn modelId="{EBFF4FB6-4CE1-408D-875D-99DD08AC8523}" type="presOf" srcId="{5C1D6C9B-3399-4BE2-82BC-21ECFF1132D8}" destId="{547B6951-CE8C-4401-8F90-F38A66D2E1EA}" srcOrd="0" destOrd="0" presId="urn:microsoft.com/office/officeart/2005/8/layout/list1"/>
    <dgm:cxn modelId="{696434DE-FA5D-4CB3-B750-385700DD8F9C}" type="presOf" srcId="{E1A7FE45-D650-4953-BCD3-7CCD27DD384E}" destId="{0AB5C6B5-B03F-43A9-9423-52D093E58882}" srcOrd="0" destOrd="0" presId="urn:microsoft.com/office/officeart/2005/8/layout/list1"/>
    <dgm:cxn modelId="{FD7B05EF-5170-46AD-9CFE-1F3864F79C32}" srcId="{CCEDF1C8-B232-469B-BDB8-12D5253660DD}" destId="{B064C077-C4B9-44A4-AA20-22E27D334549}" srcOrd="3" destOrd="0" parTransId="{76C2F3D4-89CE-4FD2-8098-CEF08EC7A4EC}" sibTransId="{D0395436-A93D-4D3D-9D3B-3841B2635109}"/>
    <dgm:cxn modelId="{391E23EF-C199-410E-82DF-C6A3E0365826}" type="presOf" srcId="{7E1E48E2-92F0-489C-BDD7-3948F847FC14}" destId="{70766192-5167-4E32-8D07-34318EB7D114}" srcOrd="0" destOrd="0" presId="urn:microsoft.com/office/officeart/2005/8/layout/list1"/>
    <dgm:cxn modelId="{F4468AF3-2A3C-48FC-B479-67A2F049E8C9}" srcId="{E1A7FE45-D650-4953-BCD3-7CCD27DD384E}" destId="{7042A905-3181-44DD-B992-0D060D9E5F61}" srcOrd="0" destOrd="0" parTransId="{5ACFBF7F-A86C-4DF3-8D91-39F689631BFC}" sibTransId="{4722B12D-26E0-4FFF-ACDD-051BA204D63E}"/>
    <dgm:cxn modelId="{27C3B4F5-B679-4F4C-8AC2-011C6060E231}" srcId="{E1A7FE45-D650-4953-BCD3-7CCD27DD384E}" destId="{DAFE05DD-7124-4910-BCD2-3235D018DC54}" srcOrd="1" destOrd="0" parTransId="{D26EF648-DBEA-4130-955B-7A6ADD1A6F63}" sibTransId="{F343D9B9-B333-4816-AFA3-74DE5EB762EF}"/>
    <dgm:cxn modelId="{E7533547-D14C-478F-BA82-1B471C710043}" type="presParOf" srcId="{49EEAF50-97A6-4C2A-8230-CB846AEC7B97}" destId="{59264EF5-B483-472B-98B6-99FFABEC297D}" srcOrd="0" destOrd="0" presId="urn:microsoft.com/office/officeart/2005/8/layout/list1"/>
    <dgm:cxn modelId="{036F48C8-A878-4AF4-A3BF-7094E5BCA0FF}" type="presParOf" srcId="{59264EF5-B483-472B-98B6-99FFABEC297D}" destId="{0AB5C6B5-B03F-43A9-9423-52D093E58882}" srcOrd="0" destOrd="0" presId="urn:microsoft.com/office/officeart/2005/8/layout/list1"/>
    <dgm:cxn modelId="{5463971C-2DDC-49D9-8A67-5A8C0F993887}" type="presParOf" srcId="{59264EF5-B483-472B-98B6-99FFABEC297D}" destId="{0F3112D9-219B-425E-85DE-1754990930F5}" srcOrd="1" destOrd="0" presId="urn:microsoft.com/office/officeart/2005/8/layout/list1"/>
    <dgm:cxn modelId="{F4C31716-40A0-4DEE-A2B6-284B8D9388C6}" type="presParOf" srcId="{49EEAF50-97A6-4C2A-8230-CB846AEC7B97}" destId="{5EE80444-B1AC-4BB7-9D3F-1D2FB412A0BF}" srcOrd="1" destOrd="0" presId="urn:microsoft.com/office/officeart/2005/8/layout/list1"/>
    <dgm:cxn modelId="{B329AF89-BEE8-46CC-BCE9-69C2DAEBAE1F}" type="presParOf" srcId="{49EEAF50-97A6-4C2A-8230-CB846AEC7B97}" destId="{AFA71535-E50C-485B-B2B6-D682F5ABEBE1}" srcOrd="2" destOrd="0" presId="urn:microsoft.com/office/officeart/2005/8/layout/list1"/>
    <dgm:cxn modelId="{1AEA3829-0E10-4302-870D-5B11CE9279D6}" type="presParOf" srcId="{49EEAF50-97A6-4C2A-8230-CB846AEC7B97}" destId="{E80B37B9-3CC9-4A88-BED9-C8E2EAC36868}" srcOrd="3" destOrd="0" presId="urn:microsoft.com/office/officeart/2005/8/layout/list1"/>
    <dgm:cxn modelId="{83E41E1C-B055-4C78-BE37-FA92641A11A8}" type="presParOf" srcId="{49EEAF50-97A6-4C2A-8230-CB846AEC7B97}" destId="{C016522E-E808-4B9E-B5C0-4DEA46B8DC6C}" srcOrd="4" destOrd="0" presId="urn:microsoft.com/office/officeart/2005/8/layout/list1"/>
    <dgm:cxn modelId="{83404740-8BAF-4EB1-BD4F-C4E8D37093ED}" type="presParOf" srcId="{C016522E-E808-4B9E-B5C0-4DEA46B8DC6C}" destId="{7004BBE6-8B65-4DD8-8BA2-B1FEC615092B}" srcOrd="0" destOrd="0" presId="urn:microsoft.com/office/officeart/2005/8/layout/list1"/>
    <dgm:cxn modelId="{BF2915DD-8E6C-4E44-88C2-A396D90C3C08}" type="presParOf" srcId="{C016522E-E808-4B9E-B5C0-4DEA46B8DC6C}" destId="{3E33A778-7DCB-4179-9470-AED10CFC05E5}" srcOrd="1" destOrd="0" presId="urn:microsoft.com/office/officeart/2005/8/layout/list1"/>
    <dgm:cxn modelId="{BD9664EE-586F-4937-BF7C-761741F307C2}" type="presParOf" srcId="{49EEAF50-97A6-4C2A-8230-CB846AEC7B97}" destId="{A0000DB0-D061-4D42-A5FA-13D9D59934B0}" srcOrd="5" destOrd="0" presId="urn:microsoft.com/office/officeart/2005/8/layout/list1"/>
    <dgm:cxn modelId="{49F39792-6837-47F1-BC0F-5E90102EFEA4}" type="presParOf" srcId="{49EEAF50-97A6-4C2A-8230-CB846AEC7B97}" destId="{A26ABCA3-4E66-464D-939E-B8922DAD3F6B}" srcOrd="6" destOrd="0" presId="urn:microsoft.com/office/officeart/2005/8/layout/list1"/>
    <dgm:cxn modelId="{D4AB7F8A-7171-4C10-9E8F-6FF493B06EC7}" type="presParOf" srcId="{49EEAF50-97A6-4C2A-8230-CB846AEC7B97}" destId="{7EB4634E-E724-4BC7-AA1B-637DB21B708C}" srcOrd="7" destOrd="0" presId="urn:microsoft.com/office/officeart/2005/8/layout/list1"/>
    <dgm:cxn modelId="{485F4C99-2BF0-45A4-8F5D-EFA8E35AD5D2}" type="presParOf" srcId="{49EEAF50-97A6-4C2A-8230-CB846AEC7B97}" destId="{3529D1BB-CD6E-4C82-9DF4-E97AFBBA6DEF}" srcOrd="8" destOrd="0" presId="urn:microsoft.com/office/officeart/2005/8/layout/list1"/>
    <dgm:cxn modelId="{CE95DF6B-D0E7-4C1E-84F7-9957AF46D635}" type="presParOf" srcId="{3529D1BB-CD6E-4C82-9DF4-E97AFBBA6DEF}" destId="{C6E49560-B784-4ADF-8A17-37BC3ACC5489}" srcOrd="0" destOrd="0" presId="urn:microsoft.com/office/officeart/2005/8/layout/list1"/>
    <dgm:cxn modelId="{18816D7D-4A4A-479E-BDD8-2B76E7EC38DA}" type="presParOf" srcId="{3529D1BB-CD6E-4C82-9DF4-E97AFBBA6DEF}" destId="{0B7A588F-6527-43E0-A9F4-63BED394177B}" srcOrd="1" destOrd="0" presId="urn:microsoft.com/office/officeart/2005/8/layout/list1"/>
    <dgm:cxn modelId="{D3CBF719-B79C-4D19-AF1E-6412AD725155}" type="presParOf" srcId="{49EEAF50-97A6-4C2A-8230-CB846AEC7B97}" destId="{BF0259DE-232B-446A-BCA4-0526E6FE65F2}" srcOrd="9" destOrd="0" presId="urn:microsoft.com/office/officeart/2005/8/layout/list1"/>
    <dgm:cxn modelId="{3C6853B1-C8A2-4D2A-B171-74C7F39AA3A2}" type="presParOf" srcId="{49EEAF50-97A6-4C2A-8230-CB846AEC7B97}" destId="{70766192-5167-4E32-8D07-34318EB7D114}" srcOrd="10" destOrd="0" presId="urn:microsoft.com/office/officeart/2005/8/layout/list1"/>
    <dgm:cxn modelId="{F6A1E2B0-40B2-4737-96BA-5E0F7C666302}" type="presParOf" srcId="{49EEAF50-97A6-4C2A-8230-CB846AEC7B97}" destId="{03A57487-F45F-48C5-9BCD-8C7D7ABE7C3E}" srcOrd="11" destOrd="0" presId="urn:microsoft.com/office/officeart/2005/8/layout/list1"/>
    <dgm:cxn modelId="{52051626-E4F8-4BCF-951C-9AD6899DD34B}" type="presParOf" srcId="{49EEAF50-97A6-4C2A-8230-CB846AEC7B97}" destId="{2D9C86DF-B2AB-4649-AA55-3C43FAF85A80}" srcOrd="12" destOrd="0" presId="urn:microsoft.com/office/officeart/2005/8/layout/list1"/>
    <dgm:cxn modelId="{DD594611-D1B6-4265-9964-403EEDBDB806}" type="presParOf" srcId="{2D9C86DF-B2AB-4649-AA55-3C43FAF85A80}" destId="{2C013CAC-EA37-4CC4-A98F-E3FD8EF4158A}" srcOrd="0" destOrd="0" presId="urn:microsoft.com/office/officeart/2005/8/layout/list1"/>
    <dgm:cxn modelId="{3EAFDD0A-A63B-45B3-866A-CCB485D34792}" type="presParOf" srcId="{2D9C86DF-B2AB-4649-AA55-3C43FAF85A80}" destId="{0C7FFEBC-8728-4885-BDA9-C6ED4569AE72}" srcOrd="1" destOrd="0" presId="urn:microsoft.com/office/officeart/2005/8/layout/list1"/>
    <dgm:cxn modelId="{0A5A49E9-EA4D-418E-BAC7-13B89D527D81}" type="presParOf" srcId="{49EEAF50-97A6-4C2A-8230-CB846AEC7B97}" destId="{60FA8649-B0BC-4912-A015-F2655A600D92}" srcOrd="13" destOrd="0" presId="urn:microsoft.com/office/officeart/2005/8/layout/list1"/>
    <dgm:cxn modelId="{64CCB947-AED8-4DFD-8F8F-7B9ED769D3C6}" type="presParOf" srcId="{49EEAF50-97A6-4C2A-8230-CB846AEC7B97}" destId="{547B6951-CE8C-4401-8F90-F38A66D2E1E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1131ED-2F4A-4764-83DD-CC81E4CFCFE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FE33BE-8A8C-4037-AB9E-A28B44156ED6}">
      <dgm:prSet phldrT="[Text]"/>
      <dgm:spPr/>
      <dgm:t>
        <a:bodyPr/>
        <a:lstStyle/>
        <a:p>
          <a:r>
            <a:rPr lang="en-US"/>
            <a:t>January 18-19</a:t>
          </a:r>
        </a:p>
      </dgm:t>
    </dgm:pt>
    <dgm:pt modelId="{FA4FCE3A-BC66-461A-8560-B2393191A0D4}" type="parTrans" cxnId="{F52E494A-F13B-43A1-84EC-9F720352F4F8}">
      <dgm:prSet/>
      <dgm:spPr/>
      <dgm:t>
        <a:bodyPr/>
        <a:lstStyle/>
        <a:p>
          <a:endParaRPr lang="en-US"/>
        </a:p>
      </dgm:t>
    </dgm:pt>
    <dgm:pt modelId="{B3F87600-B776-47ED-B0B4-A7855EF9F35B}" type="sibTrans" cxnId="{F52E494A-F13B-43A1-84EC-9F720352F4F8}">
      <dgm:prSet/>
      <dgm:spPr/>
      <dgm:t>
        <a:bodyPr/>
        <a:lstStyle/>
        <a:p>
          <a:endParaRPr lang="en-US"/>
        </a:p>
      </dgm:t>
    </dgm:pt>
    <dgm:pt modelId="{FFF64FFE-7438-4A95-BA4C-42229A10458A}">
      <dgm:prSet phldrT="[Text]"/>
      <dgm:spPr/>
      <dgm:t>
        <a:bodyPr/>
        <a:lstStyle/>
        <a:p>
          <a:r>
            <a:rPr lang="en-US"/>
            <a:t>January 21-23</a:t>
          </a:r>
        </a:p>
      </dgm:t>
    </dgm:pt>
    <dgm:pt modelId="{F024ECA6-6211-47D9-ABC3-C01639649577}" type="parTrans" cxnId="{F852E552-1985-4203-9F68-C56A046853F4}">
      <dgm:prSet/>
      <dgm:spPr/>
      <dgm:t>
        <a:bodyPr/>
        <a:lstStyle/>
        <a:p>
          <a:endParaRPr lang="en-US"/>
        </a:p>
      </dgm:t>
    </dgm:pt>
    <dgm:pt modelId="{0DDAD806-2BBE-4650-B7AC-D0890BE2FE68}" type="sibTrans" cxnId="{F852E552-1985-4203-9F68-C56A046853F4}">
      <dgm:prSet/>
      <dgm:spPr/>
      <dgm:t>
        <a:bodyPr/>
        <a:lstStyle/>
        <a:p>
          <a:endParaRPr lang="en-US"/>
        </a:p>
      </dgm:t>
    </dgm:pt>
    <dgm:pt modelId="{6E399ED6-44E2-484F-91E2-A11F1FF16D8C}">
      <dgm:prSet phldrT="[Text]"/>
      <dgm:spPr/>
      <dgm:t>
        <a:bodyPr/>
        <a:lstStyle/>
        <a:p>
          <a:r>
            <a:rPr lang="en-US"/>
            <a:t>February 16</a:t>
          </a:r>
        </a:p>
      </dgm:t>
    </dgm:pt>
    <dgm:pt modelId="{E5FCA103-904D-4473-BB24-352EE2E35741}" type="parTrans" cxnId="{6BC83F1E-48F4-43EF-A277-B3399D97E2D4}">
      <dgm:prSet/>
      <dgm:spPr/>
      <dgm:t>
        <a:bodyPr/>
        <a:lstStyle/>
        <a:p>
          <a:endParaRPr lang="en-US"/>
        </a:p>
      </dgm:t>
    </dgm:pt>
    <dgm:pt modelId="{9F836828-851A-4BB2-8366-2D1DFECCAC9B}" type="sibTrans" cxnId="{6BC83F1E-48F4-43EF-A277-B3399D97E2D4}">
      <dgm:prSet/>
      <dgm:spPr/>
      <dgm:t>
        <a:bodyPr/>
        <a:lstStyle/>
        <a:p>
          <a:endParaRPr lang="en-US"/>
        </a:p>
      </dgm:t>
    </dgm:pt>
    <dgm:pt modelId="{B0EB5D12-0C74-4419-925A-F0FF2F019FF0}">
      <dgm:prSet phldrT="[Text]"/>
      <dgm:spPr/>
      <dgm:t>
        <a:bodyPr/>
        <a:lstStyle/>
        <a:p>
          <a:r>
            <a:rPr lang="en-US">
              <a:latin typeface="Century Gothic" panose="020B0502020202020204" pitchFamily="34" charset="0"/>
            </a:rPr>
            <a:t>Light Snow</a:t>
          </a:r>
        </a:p>
      </dgm:t>
    </dgm:pt>
    <dgm:pt modelId="{A7EF489A-5627-4D91-8E91-3C7833BECDDB}" type="parTrans" cxnId="{BC9BDA83-9D64-4CD6-BC7F-1574120DFD2B}">
      <dgm:prSet/>
      <dgm:spPr/>
      <dgm:t>
        <a:bodyPr/>
        <a:lstStyle/>
        <a:p>
          <a:endParaRPr lang="en-US"/>
        </a:p>
      </dgm:t>
    </dgm:pt>
    <dgm:pt modelId="{3F0AFEAA-20B6-45FD-90D1-1536CC24A73F}" type="sibTrans" cxnId="{BC9BDA83-9D64-4CD6-BC7F-1574120DFD2B}">
      <dgm:prSet/>
      <dgm:spPr/>
      <dgm:t>
        <a:bodyPr/>
        <a:lstStyle/>
        <a:p>
          <a:endParaRPr lang="en-US"/>
        </a:p>
      </dgm:t>
    </dgm:pt>
    <dgm:pt modelId="{CEF7A4ED-78A3-4D85-BABB-13BE1F155759}">
      <dgm:prSet phldrT="[Text]"/>
      <dgm:spPr/>
      <dgm:t>
        <a:bodyPr/>
        <a:lstStyle/>
        <a:p>
          <a:r>
            <a:rPr lang="en-US">
              <a:latin typeface="Century Gothic" panose="020B0502020202020204" pitchFamily="34" charset="0"/>
            </a:rPr>
            <a:t>Windy Conditions</a:t>
          </a:r>
        </a:p>
      </dgm:t>
    </dgm:pt>
    <dgm:pt modelId="{7A69B27B-5385-48AE-BBB7-A27E398057A9}" type="parTrans" cxnId="{8A42BEB4-A03E-4434-8E8A-3A6DF5D00635}">
      <dgm:prSet/>
      <dgm:spPr/>
      <dgm:t>
        <a:bodyPr/>
        <a:lstStyle/>
        <a:p>
          <a:endParaRPr lang="en-US"/>
        </a:p>
      </dgm:t>
    </dgm:pt>
    <dgm:pt modelId="{8DA81245-6053-4BAD-A386-715D7523E848}" type="sibTrans" cxnId="{8A42BEB4-A03E-4434-8E8A-3A6DF5D00635}">
      <dgm:prSet/>
      <dgm:spPr/>
      <dgm:t>
        <a:bodyPr/>
        <a:lstStyle/>
        <a:p>
          <a:endParaRPr lang="en-US"/>
        </a:p>
      </dgm:t>
    </dgm:pt>
    <dgm:pt modelId="{4B1E52FE-D184-4F23-847C-906A1F071ECC}">
      <dgm:prSet phldrT="[Text]"/>
      <dgm:spPr/>
      <dgm:t>
        <a:bodyPr/>
        <a:lstStyle/>
        <a:p>
          <a:r>
            <a:rPr lang="en-US"/>
            <a:t>Freezing Rain / Drizzle</a:t>
          </a:r>
        </a:p>
      </dgm:t>
    </dgm:pt>
    <dgm:pt modelId="{888F59F4-ECB9-4F84-A299-5C1EE1236365}" type="parTrans" cxnId="{ABAC6724-431B-4002-8ACD-605B0BA2C537}">
      <dgm:prSet/>
      <dgm:spPr/>
      <dgm:t>
        <a:bodyPr/>
        <a:lstStyle/>
        <a:p>
          <a:endParaRPr lang="en-US"/>
        </a:p>
      </dgm:t>
    </dgm:pt>
    <dgm:pt modelId="{D2CC5BEF-A0EB-4345-8DB1-60633689B16A}" type="sibTrans" cxnId="{ABAC6724-431B-4002-8ACD-605B0BA2C537}">
      <dgm:prSet/>
      <dgm:spPr/>
      <dgm:t>
        <a:bodyPr/>
        <a:lstStyle/>
        <a:p>
          <a:endParaRPr lang="en-US"/>
        </a:p>
      </dgm:t>
    </dgm:pt>
    <dgm:pt modelId="{B17E2BF5-300F-4B87-B442-58050D8457EB}">
      <dgm:prSet phldrT="[Text]"/>
      <dgm:spPr/>
      <dgm:t>
        <a:bodyPr/>
        <a:lstStyle/>
        <a:p>
          <a:r>
            <a:rPr lang="en-US"/>
            <a:t>Road temps hovered near freezing with spotty slick spots</a:t>
          </a:r>
        </a:p>
      </dgm:t>
    </dgm:pt>
    <dgm:pt modelId="{AECCF73D-4134-43CB-A608-1BA20AB37190}" type="parTrans" cxnId="{FA96F54F-C6FF-4297-B314-1C7AF07DE629}">
      <dgm:prSet/>
      <dgm:spPr/>
      <dgm:t>
        <a:bodyPr/>
        <a:lstStyle/>
        <a:p>
          <a:endParaRPr lang="en-US"/>
        </a:p>
      </dgm:t>
    </dgm:pt>
    <dgm:pt modelId="{7B7600A0-D847-4F3F-A3BA-B062AD2B8461}" type="sibTrans" cxnId="{FA96F54F-C6FF-4297-B314-1C7AF07DE629}">
      <dgm:prSet/>
      <dgm:spPr/>
      <dgm:t>
        <a:bodyPr/>
        <a:lstStyle/>
        <a:p>
          <a:endParaRPr lang="en-US"/>
        </a:p>
      </dgm:t>
    </dgm:pt>
    <dgm:pt modelId="{EE65ED9F-AEF5-437B-BB9B-784E250530D1}">
      <dgm:prSet phldrT="[Text]"/>
      <dgm:spPr/>
      <dgm:t>
        <a:bodyPr/>
        <a:lstStyle/>
        <a:p>
          <a:r>
            <a:rPr lang="en-US"/>
            <a:t>Light Glaze of Ice Overnight </a:t>
          </a:r>
        </a:p>
      </dgm:t>
    </dgm:pt>
    <dgm:pt modelId="{EF41A162-16B1-4AEC-9349-E5051D56AB58}" type="parTrans" cxnId="{B1E7CD89-A9FD-4B74-817A-4908C2491507}">
      <dgm:prSet/>
      <dgm:spPr/>
      <dgm:t>
        <a:bodyPr/>
        <a:lstStyle/>
        <a:p>
          <a:endParaRPr lang="en-US"/>
        </a:p>
      </dgm:t>
    </dgm:pt>
    <dgm:pt modelId="{A00528D9-6E26-4B6A-A2BD-6AFB4CDA5511}" type="sibTrans" cxnId="{B1E7CD89-A9FD-4B74-817A-4908C2491507}">
      <dgm:prSet/>
      <dgm:spPr/>
      <dgm:t>
        <a:bodyPr/>
        <a:lstStyle/>
        <a:p>
          <a:endParaRPr lang="en-US"/>
        </a:p>
      </dgm:t>
    </dgm:pt>
    <dgm:pt modelId="{66EC18FD-9551-4E4C-B92B-E134F0C034C2}">
      <dgm:prSet phldrT="[Text]"/>
      <dgm:spPr/>
      <dgm:t>
        <a:bodyPr/>
        <a:lstStyle/>
        <a:p>
          <a:r>
            <a:rPr lang="en-US"/>
            <a:t>Snow </a:t>
          </a:r>
        </a:p>
      </dgm:t>
    </dgm:pt>
    <dgm:pt modelId="{48677462-876F-4B25-A584-F0D246A84ABF}" type="parTrans" cxnId="{68C67EC5-98D8-45A4-A964-DC996086B496}">
      <dgm:prSet/>
      <dgm:spPr/>
      <dgm:t>
        <a:bodyPr/>
        <a:lstStyle/>
        <a:p>
          <a:endParaRPr lang="en-US"/>
        </a:p>
      </dgm:t>
    </dgm:pt>
    <dgm:pt modelId="{75660F81-F014-4AC3-A209-1BD71E47DA39}" type="sibTrans" cxnId="{68C67EC5-98D8-45A4-A964-DC996086B496}">
      <dgm:prSet/>
      <dgm:spPr/>
      <dgm:t>
        <a:bodyPr/>
        <a:lstStyle/>
        <a:p>
          <a:endParaRPr lang="en-US"/>
        </a:p>
      </dgm:t>
    </dgm:pt>
    <dgm:pt modelId="{2A5F7A79-AD40-4D10-9D2E-3F45954939B1}" type="pres">
      <dgm:prSet presAssocID="{351131ED-2F4A-4764-83DD-CC81E4CFCFEF}" presName="linear" presStyleCnt="0">
        <dgm:presLayoutVars>
          <dgm:dir/>
          <dgm:animLvl val="lvl"/>
          <dgm:resizeHandles val="exact"/>
        </dgm:presLayoutVars>
      </dgm:prSet>
      <dgm:spPr/>
    </dgm:pt>
    <dgm:pt modelId="{73D9EF17-EC7E-468E-B1F5-22743A8738D4}" type="pres">
      <dgm:prSet presAssocID="{E7FE33BE-8A8C-4037-AB9E-A28B44156ED6}" presName="parentLin" presStyleCnt="0"/>
      <dgm:spPr/>
    </dgm:pt>
    <dgm:pt modelId="{4CB55E86-1366-48C1-BDEA-69AAE46E870D}" type="pres">
      <dgm:prSet presAssocID="{E7FE33BE-8A8C-4037-AB9E-A28B44156ED6}" presName="parentLeftMargin" presStyleLbl="node1" presStyleIdx="0" presStyleCnt="3"/>
      <dgm:spPr/>
    </dgm:pt>
    <dgm:pt modelId="{2462634C-1030-448F-A1A7-DC6846B1D34E}" type="pres">
      <dgm:prSet presAssocID="{E7FE33BE-8A8C-4037-AB9E-A28B44156ED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C0F8B71-9BE3-40C4-93FE-02E3DCACF139}" type="pres">
      <dgm:prSet presAssocID="{E7FE33BE-8A8C-4037-AB9E-A28B44156ED6}" presName="negativeSpace" presStyleCnt="0"/>
      <dgm:spPr/>
    </dgm:pt>
    <dgm:pt modelId="{A0BDC9E6-699A-4828-8906-988E51C58AFF}" type="pres">
      <dgm:prSet presAssocID="{E7FE33BE-8A8C-4037-AB9E-A28B44156ED6}" presName="childText" presStyleLbl="conFgAcc1" presStyleIdx="0" presStyleCnt="3">
        <dgm:presLayoutVars>
          <dgm:bulletEnabled val="1"/>
        </dgm:presLayoutVars>
      </dgm:prSet>
      <dgm:spPr/>
    </dgm:pt>
    <dgm:pt modelId="{4F1C69F5-0993-4588-8868-173150931DC7}" type="pres">
      <dgm:prSet presAssocID="{B3F87600-B776-47ED-B0B4-A7855EF9F35B}" presName="spaceBetweenRectangles" presStyleCnt="0"/>
      <dgm:spPr/>
    </dgm:pt>
    <dgm:pt modelId="{2E3E5868-73CE-4D15-97D5-9C33958D551B}" type="pres">
      <dgm:prSet presAssocID="{FFF64FFE-7438-4A95-BA4C-42229A10458A}" presName="parentLin" presStyleCnt="0"/>
      <dgm:spPr/>
    </dgm:pt>
    <dgm:pt modelId="{CFFC0158-F3D7-40DB-ABDB-AE1A878844B3}" type="pres">
      <dgm:prSet presAssocID="{FFF64FFE-7438-4A95-BA4C-42229A10458A}" presName="parentLeftMargin" presStyleLbl="node1" presStyleIdx="0" presStyleCnt="3"/>
      <dgm:spPr/>
    </dgm:pt>
    <dgm:pt modelId="{BBA96EF0-16EC-4913-AF01-150624A4A185}" type="pres">
      <dgm:prSet presAssocID="{FFF64FFE-7438-4A95-BA4C-42229A10458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2234AFD-8E7E-41C0-9253-643BCF1FEE5F}" type="pres">
      <dgm:prSet presAssocID="{FFF64FFE-7438-4A95-BA4C-42229A10458A}" presName="negativeSpace" presStyleCnt="0"/>
      <dgm:spPr/>
    </dgm:pt>
    <dgm:pt modelId="{18F0BEEC-64D9-4863-8F3E-D34B120D3BC1}" type="pres">
      <dgm:prSet presAssocID="{FFF64FFE-7438-4A95-BA4C-42229A10458A}" presName="childText" presStyleLbl="conFgAcc1" presStyleIdx="1" presStyleCnt="3">
        <dgm:presLayoutVars>
          <dgm:bulletEnabled val="1"/>
        </dgm:presLayoutVars>
      </dgm:prSet>
      <dgm:spPr/>
    </dgm:pt>
    <dgm:pt modelId="{504D9DDD-BA21-4B03-B29B-E458475C3B6F}" type="pres">
      <dgm:prSet presAssocID="{0DDAD806-2BBE-4650-B7AC-D0890BE2FE68}" presName="spaceBetweenRectangles" presStyleCnt="0"/>
      <dgm:spPr/>
    </dgm:pt>
    <dgm:pt modelId="{DDC2777A-F942-4A18-9926-30E466702CED}" type="pres">
      <dgm:prSet presAssocID="{6E399ED6-44E2-484F-91E2-A11F1FF16D8C}" presName="parentLin" presStyleCnt="0"/>
      <dgm:spPr/>
    </dgm:pt>
    <dgm:pt modelId="{FA8B96AE-E626-470E-8D6D-75F0044FFD67}" type="pres">
      <dgm:prSet presAssocID="{6E399ED6-44E2-484F-91E2-A11F1FF16D8C}" presName="parentLeftMargin" presStyleLbl="node1" presStyleIdx="1" presStyleCnt="3"/>
      <dgm:spPr/>
    </dgm:pt>
    <dgm:pt modelId="{E1D9B61C-4FFE-499E-BDF8-E07F32729E72}" type="pres">
      <dgm:prSet presAssocID="{6E399ED6-44E2-484F-91E2-A11F1FF16D8C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309A2FC-0F66-487C-92B9-E199F77B32FE}" type="pres">
      <dgm:prSet presAssocID="{6E399ED6-44E2-484F-91E2-A11F1FF16D8C}" presName="negativeSpace" presStyleCnt="0"/>
      <dgm:spPr/>
    </dgm:pt>
    <dgm:pt modelId="{5B1C27D1-7B2E-40C1-B35F-90593791D6C6}" type="pres">
      <dgm:prSet presAssocID="{6E399ED6-44E2-484F-91E2-A11F1FF16D8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57AC50C-3808-4593-ACEF-1D6499656382}" type="presOf" srcId="{66EC18FD-9551-4E4C-B92B-E134F0C034C2}" destId="{5B1C27D1-7B2E-40C1-B35F-90593791D6C6}" srcOrd="0" destOrd="0" presId="urn:microsoft.com/office/officeart/2005/8/layout/list1"/>
    <dgm:cxn modelId="{5F7C460D-7DB4-4FFC-A952-1A7A07FDE895}" type="presOf" srcId="{FFF64FFE-7438-4A95-BA4C-42229A10458A}" destId="{BBA96EF0-16EC-4913-AF01-150624A4A185}" srcOrd="1" destOrd="0" presId="urn:microsoft.com/office/officeart/2005/8/layout/list1"/>
    <dgm:cxn modelId="{C2DA7815-8A39-47C7-9D81-535371E0F85F}" type="presOf" srcId="{B17E2BF5-300F-4B87-B442-58050D8457EB}" destId="{5B1C27D1-7B2E-40C1-B35F-90593791D6C6}" srcOrd="0" destOrd="1" presId="urn:microsoft.com/office/officeart/2005/8/layout/list1"/>
    <dgm:cxn modelId="{6EF2D11B-37D7-40A8-9694-AEB698F3BDCD}" type="presOf" srcId="{6E399ED6-44E2-484F-91E2-A11F1FF16D8C}" destId="{E1D9B61C-4FFE-499E-BDF8-E07F32729E72}" srcOrd="1" destOrd="0" presId="urn:microsoft.com/office/officeart/2005/8/layout/list1"/>
    <dgm:cxn modelId="{6BC83F1E-48F4-43EF-A277-B3399D97E2D4}" srcId="{351131ED-2F4A-4764-83DD-CC81E4CFCFEF}" destId="{6E399ED6-44E2-484F-91E2-A11F1FF16D8C}" srcOrd="2" destOrd="0" parTransId="{E5FCA103-904D-4473-BB24-352EE2E35741}" sibTransId="{9F836828-851A-4BB2-8366-2D1DFECCAC9B}"/>
    <dgm:cxn modelId="{ABAC6724-431B-4002-8ACD-605B0BA2C537}" srcId="{FFF64FFE-7438-4A95-BA4C-42229A10458A}" destId="{4B1E52FE-D184-4F23-847C-906A1F071ECC}" srcOrd="0" destOrd="0" parTransId="{888F59F4-ECB9-4F84-A299-5C1EE1236365}" sibTransId="{D2CC5BEF-A0EB-4345-8DB1-60633689B16A}"/>
    <dgm:cxn modelId="{9EE0832A-FDB3-4D64-8C04-8E0379E30ED8}" type="presOf" srcId="{EE65ED9F-AEF5-437B-BB9B-784E250530D1}" destId="{18F0BEEC-64D9-4863-8F3E-D34B120D3BC1}" srcOrd="0" destOrd="1" presId="urn:microsoft.com/office/officeart/2005/8/layout/list1"/>
    <dgm:cxn modelId="{CFAD1533-2360-449A-B70A-F6A1C9D301E9}" type="presOf" srcId="{E7FE33BE-8A8C-4037-AB9E-A28B44156ED6}" destId="{4CB55E86-1366-48C1-BDEA-69AAE46E870D}" srcOrd="0" destOrd="0" presId="urn:microsoft.com/office/officeart/2005/8/layout/list1"/>
    <dgm:cxn modelId="{8A2A1C5E-B1DF-48B0-9504-A7CFBEDBC6C3}" type="presOf" srcId="{CEF7A4ED-78A3-4D85-BABB-13BE1F155759}" destId="{A0BDC9E6-699A-4828-8906-988E51C58AFF}" srcOrd="0" destOrd="1" presId="urn:microsoft.com/office/officeart/2005/8/layout/list1"/>
    <dgm:cxn modelId="{F52E494A-F13B-43A1-84EC-9F720352F4F8}" srcId="{351131ED-2F4A-4764-83DD-CC81E4CFCFEF}" destId="{E7FE33BE-8A8C-4037-AB9E-A28B44156ED6}" srcOrd="0" destOrd="0" parTransId="{FA4FCE3A-BC66-461A-8560-B2393191A0D4}" sibTransId="{B3F87600-B776-47ED-B0B4-A7855EF9F35B}"/>
    <dgm:cxn modelId="{FA96F54F-C6FF-4297-B314-1C7AF07DE629}" srcId="{6E399ED6-44E2-484F-91E2-A11F1FF16D8C}" destId="{B17E2BF5-300F-4B87-B442-58050D8457EB}" srcOrd="1" destOrd="0" parTransId="{AECCF73D-4134-43CB-A608-1BA20AB37190}" sibTransId="{7B7600A0-D847-4F3F-A3BA-B062AD2B8461}"/>
    <dgm:cxn modelId="{1DB2B172-1098-4800-A99A-220C24FF2492}" type="presOf" srcId="{351131ED-2F4A-4764-83DD-CC81E4CFCFEF}" destId="{2A5F7A79-AD40-4D10-9D2E-3F45954939B1}" srcOrd="0" destOrd="0" presId="urn:microsoft.com/office/officeart/2005/8/layout/list1"/>
    <dgm:cxn modelId="{F852E552-1985-4203-9F68-C56A046853F4}" srcId="{351131ED-2F4A-4764-83DD-CC81E4CFCFEF}" destId="{FFF64FFE-7438-4A95-BA4C-42229A10458A}" srcOrd="1" destOrd="0" parTransId="{F024ECA6-6211-47D9-ABC3-C01639649577}" sibTransId="{0DDAD806-2BBE-4650-B7AC-D0890BE2FE68}"/>
    <dgm:cxn modelId="{BC9BDA83-9D64-4CD6-BC7F-1574120DFD2B}" srcId="{E7FE33BE-8A8C-4037-AB9E-A28B44156ED6}" destId="{B0EB5D12-0C74-4419-925A-F0FF2F019FF0}" srcOrd="0" destOrd="0" parTransId="{A7EF489A-5627-4D91-8E91-3C7833BECDDB}" sibTransId="{3F0AFEAA-20B6-45FD-90D1-1536CC24A73F}"/>
    <dgm:cxn modelId="{B1E7CD89-A9FD-4B74-817A-4908C2491507}" srcId="{FFF64FFE-7438-4A95-BA4C-42229A10458A}" destId="{EE65ED9F-AEF5-437B-BB9B-784E250530D1}" srcOrd="1" destOrd="0" parTransId="{EF41A162-16B1-4AEC-9349-E5051D56AB58}" sibTransId="{A00528D9-6E26-4B6A-A2BD-6AFB4CDA5511}"/>
    <dgm:cxn modelId="{2FD5119E-8D6D-4E4C-9279-D7FBF4B3E2F9}" type="presOf" srcId="{4B1E52FE-D184-4F23-847C-906A1F071ECC}" destId="{18F0BEEC-64D9-4863-8F3E-D34B120D3BC1}" srcOrd="0" destOrd="0" presId="urn:microsoft.com/office/officeart/2005/8/layout/list1"/>
    <dgm:cxn modelId="{DF28C5AD-42D1-49E8-994D-63DAE14FE45D}" type="presOf" srcId="{B0EB5D12-0C74-4419-925A-F0FF2F019FF0}" destId="{A0BDC9E6-699A-4828-8906-988E51C58AFF}" srcOrd="0" destOrd="0" presId="urn:microsoft.com/office/officeart/2005/8/layout/list1"/>
    <dgm:cxn modelId="{8C331AAE-8B8E-495B-860D-30E45EDEB798}" type="presOf" srcId="{E7FE33BE-8A8C-4037-AB9E-A28B44156ED6}" destId="{2462634C-1030-448F-A1A7-DC6846B1D34E}" srcOrd="1" destOrd="0" presId="urn:microsoft.com/office/officeart/2005/8/layout/list1"/>
    <dgm:cxn modelId="{8A42BEB4-A03E-4434-8E8A-3A6DF5D00635}" srcId="{E7FE33BE-8A8C-4037-AB9E-A28B44156ED6}" destId="{CEF7A4ED-78A3-4D85-BABB-13BE1F155759}" srcOrd="1" destOrd="0" parTransId="{7A69B27B-5385-48AE-BBB7-A27E398057A9}" sibTransId="{8DA81245-6053-4BAD-A386-715D7523E848}"/>
    <dgm:cxn modelId="{533919C0-F73B-4E68-A3F1-17D048A0D082}" type="presOf" srcId="{6E399ED6-44E2-484F-91E2-A11F1FF16D8C}" destId="{FA8B96AE-E626-470E-8D6D-75F0044FFD67}" srcOrd="0" destOrd="0" presId="urn:microsoft.com/office/officeart/2005/8/layout/list1"/>
    <dgm:cxn modelId="{68C67EC5-98D8-45A4-A964-DC996086B496}" srcId="{6E399ED6-44E2-484F-91E2-A11F1FF16D8C}" destId="{66EC18FD-9551-4E4C-B92B-E134F0C034C2}" srcOrd="0" destOrd="0" parTransId="{48677462-876F-4B25-A584-F0D246A84ABF}" sibTransId="{75660F81-F014-4AC3-A209-1BD71E47DA39}"/>
    <dgm:cxn modelId="{764D49DF-E4BE-484C-9BEA-97628B3CBD5D}" type="presOf" srcId="{FFF64FFE-7438-4A95-BA4C-42229A10458A}" destId="{CFFC0158-F3D7-40DB-ABDB-AE1A878844B3}" srcOrd="0" destOrd="0" presId="urn:microsoft.com/office/officeart/2005/8/layout/list1"/>
    <dgm:cxn modelId="{F5BD6AF5-99FA-4764-84D7-3ED3C8030498}" type="presParOf" srcId="{2A5F7A79-AD40-4D10-9D2E-3F45954939B1}" destId="{73D9EF17-EC7E-468E-B1F5-22743A8738D4}" srcOrd="0" destOrd="0" presId="urn:microsoft.com/office/officeart/2005/8/layout/list1"/>
    <dgm:cxn modelId="{FAA3F13F-4EB6-41D0-B43B-F232810B5AA9}" type="presParOf" srcId="{73D9EF17-EC7E-468E-B1F5-22743A8738D4}" destId="{4CB55E86-1366-48C1-BDEA-69AAE46E870D}" srcOrd="0" destOrd="0" presId="urn:microsoft.com/office/officeart/2005/8/layout/list1"/>
    <dgm:cxn modelId="{4886EC8B-2E0F-4C11-8729-FCE5F40566EC}" type="presParOf" srcId="{73D9EF17-EC7E-468E-B1F5-22743A8738D4}" destId="{2462634C-1030-448F-A1A7-DC6846B1D34E}" srcOrd="1" destOrd="0" presId="urn:microsoft.com/office/officeart/2005/8/layout/list1"/>
    <dgm:cxn modelId="{05909610-0344-45E2-9F36-8C08BE3CCBA8}" type="presParOf" srcId="{2A5F7A79-AD40-4D10-9D2E-3F45954939B1}" destId="{1C0F8B71-9BE3-40C4-93FE-02E3DCACF139}" srcOrd="1" destOrd="0" presId="urn:microsoft.com/office/officeart/2005/8/layout/list1"/>
    <dgm:cxn modelId="{483E8FB1-3596-442D-9A52-E1741A4C12BF}" type="presParOf" srcId="{2A5F7A79-AD40-4D10-9D2E-3F45954939B1}" destId="{A0BDC9E6-699A-4828-8906-988E51C58AFF}" srcOrd="2" destOrd="0" presId="urn:microsoft.com/office/officeart/2005/8/layout/list1"/>
    <dgm:cxn modelId="{77DE8BC7-0402-4391-81A4-D3303EE644D1}" type="presParOf" srcId="{2A5F7A79-AD40-4D10-9D2E-3F45954939B1}" destId="{4F1C69F5-0993-4588-8868-173150931DC7}" srcOrd="3" destOrd="0" presId="urn:microsoft.com/office/officeart/2005/8/layout/list1"/>
    <dgm:cxn modelId="{C67AE33E-A28A-4AEC-8969-9907F6AC8E8D}" type="presParOf" srcId="{2A5F7A79-AD40-4D10-9D2E-3F45954939B1}" destId="{2E3E5868-73CE-4D15-97D5-9C33958D551B}" srcOrd="4" destOrd="0" presId="urn:microsoft.com/office/officeart/2005/8/layout/list1"/>
    <dgm:cxn modelId="{D119ED08-67CC-43F7-A707-B63C471EFB99}" type="presParOf" srcId="{2E3E5868-73CE-4D15-97D5-9C33958D551B}" destId="{CFFC0158-F3D7-40DB-ABDB-AE1A878844B3}" srcOrd="0" destOrd="0" presId="urn:microsoft.com/office/officeart/2005/8/layout/list1"/>
    <dgm:cxn modelId="{589BA1CF-EE85-4D16-BC21-33CABE37025F}" type="presParOf" srcId="{2E3E5868-73CE-4D15-97D5-9C33958D551B}" destId="{BBA96EF0-16EC-4913-AF01-150624A4A185}" srcOrd="1" destOrd="0" presId="urn:microsoft.com/office/officeart/2005/8/layout/list1"/>
    <dgm:cxn modelId="{0093F250-E38E-44EB-92B4-E0F87BED291B}" type="presParOf" srcId="{2A5F7A79-AD40-4D10-9D2E-3F45954939B1}" destId="{72234AFD-8E7E-41C0-9253-643BCF1FEE5F}" srcOrd="5" destOrd="0" presId="urn:microsoft.com/office/officeart/2005/8/layout/list1"/>
    <dgm:cxn modelId="{7B21BDD9-DA40-4062-9ABD-B173F4557233}" type="presParOf" srcId="{2A5F7A79-AD40-4D10-9D2E-3F45954939B1}" destId="{18F0BEEC-64D9-4863-8F3E-D34B120D3BC1}" srcOrd="6" destOrd="0" presId="urn:microsoft.com/office/officeart/2005/8/layout/list1"/>
    <dgm:cxn modelId="{B9FE400D-7A0F-40BF-B75D-140930603721}" type="presParOf" srcId="{2A5F7A79-AD40-4D10-9D2E-3F45954939B1}" destId="{504D9DDD-BA21-4B03-B29B-E458475C3B6F}" srcOrd="7" destOrd="0" presId="urn:microsoft.com/office/officeart/2005/8/layout/list1"/>
    <dgm:cxn modelId="{0E535C25-89F9-45DB-B987-0296AC1ED69C}" type="presParOf" srcId="{2A5F7A79-AD40-4D10-9D2E-3F45954939B1}" destId="{DDC2777A-F942-4A18-9926-30E466702CED}" srcOrd="8" destOrd="0" presId="urn:microsoft.com/office/officeart/2005/8/layout/list1"/>
    <dgm:cxn modelId="{633ADED8-2444-4FE9-8231-DAA7F9866B59}" type="presParOf" srcId="{DDC2777A-F942-4A18-9926-30E466702CED}" destId="{FA8B96AE-E626-470E-8D6D-75F0044FFD67}" srcOrd="0" destOrd="0" presId="urn:microsoft.com/office/officeart/2005/8/layout/list1"/>
    <dgm:cxn modelId="{B04CBE37-82BF-4069-BD50-AB8E1C1DBCA1}" type="presParOf" srcId="{DDC2777A-F942-4A18-9926-30E466702CED}" destId="{E1D9B61C-4FFE-499E-BDF8-E07F32729E72}" srcOrd="1" destOrd="0" presId="urn:microsoft.com/office/officeart/2005/8/layout/list1"/>
    <dgm:cxn modelId="{D6467F93-2117-4EA2-A7BC-559200A73D2B}" type="presParOf" srcId="{2A5F7A79-AD40-4D10-9D2E-3F45954939B1}" destId="{4309A2FC-0F66-487C-92B9-E199F77B32FE}" srcOrd="9" destOrd="0" presId="urn:microsoft.com/office/officeart/2005/8/layout/list1"/>
    <dgm:cxn modelId="{D1DBAB09-7790-49D2-B776-69031A4A0DC2}" type="presParOf" srcId="{2A5F7A79-AD40-4D10-9D2E-3F45954939B1}" destId="{5B1C27D1-7B2E-40C1-B35F-90593791D6C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10BA5B-B917-48DF-946D-1109EAC8CD48}" type="doc">
      <dgm:prSet loTypeId="urn:diagrams.loki3.com/Bracket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DCDE3C-3ED1-49C2-B08E-AADF9670694A}">
      <dgm:prSet custT="1"/>
      <dgm:spPr/>
      <dgm:t>
        <a:bodyPr/>
        <a:lstStyle/>
        <a:p>
          <a:r>
            <a:rPr lang="en-US" sz="2800">
              <a:solidFill>
                <a:schemeClr val="bg1"/>
              </a:solidFill>
              <a:latin typeface="Atlanta" panose="020B0502020202020204" pitchFamily="34" charset="0"/>
            </a:rPr>
            <a:t>Proactive</a:t>
          </a:r>
          <a:endParaRPr lang="en-US" sz="2900">
            <a:solidFill>
              <a:schemeClr val="bg1"/>
            </a:solidFill>
            <a:latin typeface="Atlanta" panose="020B0502020202020204" pitchFamily="34" charset="0"/>
          </a:endParaRPr>
        </a:p>
      </dgm:t>
    </dgm:pt>
    <dgm:pt modelId="{D3D9A411-37CE-46F3-9E3C-563D34594C58}" type="parTrans" cxnId="{6977A235-29A9-4212-9746-5769ECCB4D2F}">
      <dgm:prSet/>
      <dgm:spPr/>
      <dgm:t>
        <a:bodyPr/>
        <a:lstStyle/>
        <a:p>
          <a:endParaRPr lang="en-US">
            <a:latin typeface="Atlanta" panose="020B0502020202020204" pitchFamily="34" charset="0"/>
          </a:endParaRPr>
        </a:p>
      </dgm:t>
    </dgm:pt>
    <dgm:pt modelId="{C4689C4E-BA26-48E4-AC3D-83CAC63CCEE5}" type="sibTrans" cxnId="{6977A235-29A9-4212-9746-5769ECCB4D2F}">
      <dgm:prSet/>
      <dgm:spPr/>
      <dgm:t>
        <a:bodyPr/>
        <a:lstStyle/>
        <a:p>
          <a:endParaRPr lang="en-US">
            <a:latin typeface="Atlanta" panose="020B0502020202020204" pitchFamily="34" charset="0"/>
          </a:endParaRPr>
        </a:p>
      </dgm:t>
    </dgm:pt>
    <dgm:pt modelId="{29851232-39DB-4344-97CE-57AA32AB4688}">
      <dgm:prSet custT="1"/>
      <dgm:spPr/>
      <dgm:t>
        <a:bodyPr/>
        <a:lstStyle/>
        <a:p>
          <a:r>
            <a:rPr lang="en-US" sz="2800">
              <a:solidFill>
                <a:schemeClr val="tx1"/>
              </a:solidFill>
              <a:latin typeface="Atlanta" panose="020B0502020202020204" pitchFamily="34" charset="0"/>
            </a:rPr>
            <a:t>Pretreatment based on forecast</a:t>
          </a:r>
        </a:p>
      </dgm:t>
    </dgm:pt>
    <dgm:pt modelId="{143E0DAA-DCBD-4507-BC5F-CF507F75C093}" type="parTrans" cxnId="{9605B85C-A76C-4C27-9CAE-E533D84FD693}">
      <dgm:prSet/>
      <dgm:spPr/>
      <dgm:t>
        <a:bodyPr/>
        <a:lstStyle/>
        <a:p>
          <a:endParaRPr lang="en-US">
            <a:latin typeface="Atlanta" panose="020B0502020202020204" pitchFamily="34" charset="0"/>
          </a:endParaRPr>
        </a:p>
      </dgm:t>
    </dgm:pt>
    <dgm:pt modelId="{8AD96591-3E54-44C8-811B-1787D6359AEB}" type="sibTrans" cxnId="{9605B85C-A76C-4C27-9CAE-E533D84FD693}">
      <dgm:prSet/>
      <dgm:spPr/>
      <dgm:t>
        <a:bodyPr/>
        <a:lstStyle/>
        <a:p>
          <a:endParaRPr lang="en-US">
            <a:latin typeface="Atlanta" panose="020B0502020202020204" pitchFamily="34" charset="0"/>
          </a:endParaRPr>
        </a:p>
      </dgm:t>
    </dgm:pt>
    <dgm:pt modelId="{F4FBB40D-0810-44FF-844F-62C377E21839}">
      <dgm:prSet custT="1"/>
      <dgm:spPr/>
      <dgm:t>
        <a:bodyPr/>
        <a:lstStyle/>
        <a:p>
          <a:r>
            <a:rPr lang="en-US" sz="2800">
              <a:solidFill>
                <a:schemeClr val="tx1"/>
              </a:solidFill>
              <a:latin typeface="Atlanta" panose="020B0502020202020204" pitchFamily="34" charset="0"/>
            </a:rPr>
            <a:t>Staff activation in advance of snowfall</a:t>
          </a:r>
        </a:p>
      </dgm:t>
    </dgm:pt>
    <dgm:pt modelId="{963F014B-22F3-4D41-AB5A-6A3292E200DF}" type="parTrans" cxnId="{0181DF8F-E9D0-40F8-8C2C-1D036E45F72B}">
      <dgm:prSet/>
      <dgm:spPr/>
      <dgm:t>
        <a:bodyPr/>
        <a:lstStyle/>
        <a:p>
          <a:endParaRPr lang="en-US">
            <a:latin typeface="Atlanta" panose="020B0502020202020204" pitchFamily="34" charset="0"/>
          </a:endParaRPr>
        </a:p>
      </dgm:t>
    </dgm:pt>
    <dgm:pt modelId="{2000F93A-C9D5-4DE5-A128-9FB201174193}" type="sibTrans" cxnId="{0181DF8F-E9D0-40F8-8C2C-1D036E45F72B}">
      <dgm:prSet/>
      <dgm:spPr/>
      <dgm:t>
        <a:bodyPr/>
        <a:lstStyle/>
        <a:p>
          <a:endParaRPr lang="en-US">
            <a:latin typeface="Atlanta" panose="020B0502020202020204" pitchFamily="34" charset="0"/>
          </a:endParaRPr>
        </a:p>
      </dgm:t>
    </dgm:pt>
    <dgm:pt modelId="{F509B634-CBF6-4665-9A20-2449363E1D0E}">
      <dgm:prSet custT="1"/>
      <dgm:spPr/>
      <dgm:t>
        <a:bodyPr/>
        <a:lstStyle/>
        <a:p>
          <a:r>
            <a:rPr lang="en-US" sz="2800">
              <a:solidFill>
                <a:schemeClr val="bg1"/>
              </a:solidFill>
              <a:latin typeface="Atlanta" panose="020B0502020202020204" pitchFamily="34" charset="0"/>
            </a:rPr>
            <a:t>Reactive</a:t>
          </a:r>
          <a:endParaRPr lang="en-US" sz="3000">
            <a:solidFill>
              <a:schemeClr val="bg1"/>
            </a:solidFill>
            <a:latin typeface="Atlanta" panose="020B0502020202020204" pitchFamily="34" charset="0"/>
          </a:endParaRPr>
        </a:p>
      </dgm:t>
    </dgm:pt>
    <dgm:pt modelId="{2C9CCE16-CA65-4B4D-B059-71CB70B0A264}" type="parTrans" cxnId="{B2109E7D-E243-43E9-9EFF-891160FD7770}">
      <dgm:prSet/>
      <dgm:spPr/>
      <dgm:t>
        <a:bodyPr/>
        <a:lstStyle/>
        <a:p>
          <a:endParaRPr lang="en-US">
            <a:latin typeface="Atlanta" panose="020B0502020202020204" pitchFamily="34" charset="0"/>
          </a:endParaRPr>
        </a:p>
      </dgm:t>
    </dgm:pt>
    <dgm:pt modelId="{A1ADF736-6BA1-436A-BC00-C3E95EDFF2F8}" type="sibTrans" cxnId="{B2109E7D-E243-43E9-9EFF-891160FD7770}">
      <dgm:prSet/>
      <dgm:spPr/>
      <dgm:t>
        <a:bodyPr/>
        <a:lstStyle/>
        <a:p>
          <a:endParaRPr lang="en-US">
            <a:latin typeface="Atlanta" panose="020B0502020202020204" pitchFamily="34" charset="0"/>
          </a:endParaRPr>
        </a:p>
      </dgm:t>
    </dgm:pt>
    <dgm:pt modelId="{16FA5B9A-D2BD-4425-AFB0-1CCCE9B2510C}">
      <dgm:prSet custT="1"/>
      <dgm:spPr/>
      <dgm:t>
        <a:bodyPr/>
        <a:lstStyle/>
        <a:p>
          <a:r>
            <a:rPr lang="en-US" sz="2800">
              <a:solidFill>
                <a:schemeClr val="tx1"/>
              </a:solidFill>
              <a:latin typeface="Atlanta" panose="020B0502020202020204" pitchFamily="34" charset="0"/>
            </a:rPr>
            <a:t>Staff activation based on conditions</a:t>
          </a:r>
        </a:p>
      </dgm:t>
    </dgm:pt>
    <dgm:pt modelId="{4B7E0287-86DD-4744-A740-4CBD684CF2A6}" type="parTrans" cxnId="{D78084CB-9B14-49F8-87FC-43990BCA9914}">
      <dgm:prSet/>
      <dgm:spPr/>
      <dgm:t>
        <a:bodyPr/>
        <a:lstStyle/>
        <a:p>
          <a:endParaRPr lang="en-US">
            <a:latin typeface="Atlanta" panose="020B0502020202020204" pitchFamily="34" charset="0"/>
          </a:endParaRPr>
        </a:p>
      </dgm:t>
    </dgm:pt>
    <dgm:pt modelId="{ADDDC5BA-1228-484F-BD1F-B0F6B4D1345C}" type="sibTrans" cxnId="{D78084CB-9B14-49F8-87FC-43990BCA9914}">
      <dgm:prSet/>
      <dgm:spPr/>
      <dgm:t>
        <a:bodyPr/>
        <a:lstStyle/>
        <a:p>
          <a:endParaRPr lang="en-US">
            <a:latin typeface="Atlanta" panose="020B0502020202020204" pitchFamily="34" charset="0"/>
          </a:endParaRPr>
        </a:p>
      </dgm:t>
    </dgm:pt>
    <dgm:pt modelId="{1DF9BE07-9D83-4616-8D45-6B22AE7CF1C2}" type="pres">
      <dgm:prSet presAssocID="{2910BA5B-B917-48DF-946D-1109EAC8CD48}" presName="Name0" presStyleCnt="0">
        <dgm:presLayoutVars>
          <dgm:dir/>
          <dgm:animLvl val="lvl"/>
          <dgm:resizeHandles val="exact"/>
        </dgm:presLayoutVars>
      </dgm:prSet>
      <dgm:spPr/>
    </dgm:pt>
    <dgm:pt modelId="{A23D97AC-28FC-4D6F-BEF6-CE81FA7817DE}" type="pres">
      <dgm:prSet presAssocID="{24DCDE3C-3ED1-49C2-B08E-AADF9670694A}" presName="linNode" presStyleCnt="0"/>
      <dgm:spPr/>
    </dgm:pt>
    <dgm:pt modelId="{A57A3EDD-BAD3-4EF8-8D25-FADC1E5B943F}" type="pres">
      <dgm:prSet presAssocID="{24DCDE3C-3ED1-49C2-B08E-AADF9670694A}" presName="parTx" presStyleLbl="revTx" presStyleIdx="0" presStyleCnt="2">
        <dgm:presLayoutVars>
          <dgm:chMax val="1"/>
          <dgm:bulletEnabled val="1"/>
        </dgm:presLayoutVars>
      </dgm:prSet>
      <dgm:spPr/>
    </dgm:pt>
    <dgm:pt modelId="{4A032C25-DBC7-4CCF-8177-6ED2A3CE9779}" type="pres">
      <dgm:prSet presAssocID="{24DCDE3C-3ED1-49C2-B08E-AADF9670694A}" presName="bracket" presStyleLbl="parChTrans1D1" presStyleIdx="0" presStyleCnt="2"/>
      <dgm:spPr/>
    </dgm:pt>
    <dgm:pt modelId="{87EBB231-1438-4900-9920-E1D4C179FA67}" type="pres">
      <dgm:prSet presAssocID="{24DCDE3C-3ED1-49C2-B08E-AADF9670694A}" presName="spH" presStyleCnt="0"/>
      <dgm:spPr/>
    </dgm:pt>
    <dgm:pt modelId="{5A849A77-5E91-4614-B854-55D803205650}" type="pres">
      <dgm:prSet presAssocID="{24DCDE3C-3ED1-49C2-B08E-AADF9670694A}" presName="desTx" presStyleLbl="node1" presStyleIdx="0" presStyleCnt="2" custLinFactNeighborX="110" custLinFactNeighborY="-267">
        <dgm:presLayoutVars>
          <dgm:bulletEnabled val="1"/>
        </dgm:presLayoutVars>
      </dgm:prSet>
      <dgm:spPr/>
    </dgm:pt>
    <dgm:pt modelId="{47E016D4-6787-49C2-9F19-8CC0C354F982}" type="pres">
      <dgm:prSet presAssocID="{C4689C4E-BA26-48E4-AC3D-83CAC63CCEE5}" presName="spV" presStyleCnt="0"/>
      <dgm:spPr/>
    </dgm:pt>
    <dgm:pt modelId="{85D9C29C-9AA8-4D60-975E-9394965309DA}" type="pres">
      <dgm:prSet presAssocID="{F509B634-CBF6-4665-9A20-2449363E1D0E}" presName="linNode" presStyleCnt="0"/>
      <dgm:spPr/>
    </dgm:pt>
    <dgm:pt modelId="{F3EF222B-60CB-4F08-9C05-286FD476BFF2}" type="pres">
      <dgm:prSet presAssocID="{F509B634-CBF6-4665-9A20-2449363E1D0E}" presName="parTx" presStyleLbl="revTx" presStyleIdx="1" presStyleCnt="2">
        <dgm:presLayoutVars>
          <dgm:chMax val="1"/>
          <dgm:bulletEnabled val="1"/>
        </dgm:presLayoutVars>
      </dgm:prSet>
      <dgm:spPr/>
    </dgm:pt>
    <dgm:pt modelId="{C0895085-F49A-470C-823F-69A9ACD7CBBA}" type="pres">
      <dgm:prSet presAssocID="{F509B634-CBF6-4665-9A20-2449363E1D0E}" presName="bracket" presStyleLbl="parChTrans1D1" presStyleIdx="1" presStyleCnt="2"/>
      <dgm:spPr/>
    </dgm:pt>
    <dgm:pt modelId="{FCE22C12-48AE-475F-BD4C-6E023DE2E09D}" type="pres">
      <dgm:prSet presAssocID="{F509B634-CBF6-4665-9A20-2449363E1D0E}" presName="spH" presStyleCnt="0"/>
      <dgm:spPr/>
    </dgm:pt>
    <dgm:pt modelId="{31F6344B-282B-452C-8624-5B230244BF8B}" type="pres">
      <dgm:prSet presAssocID="{F509B634-CBF6-4665-9A20-2449363E1D0E}" presName="desTx" presStyleLbl="node1" presStyleIdx="1" presStyleCnt="2">
        <dgm:presLayoutVars>
          <dgm:bulletEnabled val="1"/>
        </dgm:presLayoutVars>
      </dgm:prSet>
      <dgm:spPr/>
    </dgm:pt>
  </dgm:ptLst>
  <dgm:cxnLst>
    <dgm:cxn modelId="{F60F0713-F1AF-48A0-B88C-A486EB3E0995}" type="presOf" srcId="{16FA5B9A-D2BD-4425-AFB0-1CCCE9B2510C}" destId="{31F6344B-282B-452C-8624-5B230244BF8B}" srcOrd="0" destOrd="0" presId="urn:diagrams.loki3.com/BracketList"/>
    <dgm:cxn modelId="{6977A235-29A9-4212-9746-5769ECCB4D2F}" srcId="{2910BA5B-B917-48DF-946D-1109EAC8CD48}" destId="{24DCDE3C-3ED1-49C2-B08E-AADF9670694A}" srcOrd="0" destOrd="0" parTransId="{D3D9A411-37CE-46F3-9E3C-563D34594C58}" sibTransId="{C4689C4E-BA26-48E4-AC3D-83CAC63CCEE5}"/>
    <dgm:cxn modelId="{9605B85C-A76C-4C27-9CAE-E533D84FD693}" srcId="{24DCDE3C-3ED1-49C2-B08E-AADF9670694A}" destId="{29851232-39DB-4344-97CE-57AA32AB4688}" srcOrd="0" destOrd="0" parTransId="{143E0DAA-DCBD-4507-BC5F-CF507F75C093}" sibTransId="{8AD96591-3E54-44C8-811B-1787D6359AEB}"/>
    <dgm:cxn modelId="{A041126B-A9AF-429B-B5FE-5F2397EB1F40}" type="presOf" srcId="{29851232-39DB-4344-97CE-57AA32AB4688}" destId="{5A849A77-5E91-4614-B854-55D803205650}" srcOrd="0" destOrd="0" presId="urn:diagrams.loki3.com/BracketList"/>
    <dgm:cxn modelId="{B2109E7D-E243-43E9-9EFF-891160FD7770}" srcId="{2910BA5B-B917-48DF-946D-1109EAC8CD48}" destId="{F509B634-CBF6-4665-9A20-2449363E1D0E}" srcOrd="1" destOrd="0" parTransId="{2C9CCE16-CA65-4B4D-B059-71CB70B0A264}" sibTransId="{A1ADF736-6BA1-436A-BC00-C3E95EDFF2F8}"/>
    <dgm:cxn modelId="{0181DF8F-E9D0-40F8-8C2C-1D036E45F72B}" srcId="{24DCDE3C-3ED1-49C2-B08E-AADF9670694A}" destId="{F4FBB40D-0810-44FF-844F-62C377E21839}" srcOrd="1" destOrd="0" parTransId="{963F014B-22F3-4D41-AB5A-6A3292E200DF}" sibTransId="{2000F93A-C9D5-4DE5-A128-9FB201174193}"/>
    <dgm:cxn modelId="{D78084CB-9B14-49F8-87FC-43990BCA9914}" srcId="{F509B634-CBF6-4665-9A20-2449363E1D0E}" destId="{16FA5B9A-D2BD-4425-AFB0-1CCCE9B2510C}" srcOrd="0" destOrd="0" parTransId="{4B7E0287-86DD-4744-A740-4CBD684CF2A6}" sibTransId="{ADDDC5BA-1228-484F-BD1F-B0F6B4D1345C}"/>
    <dgm:cxn modelId="{C26736ED-C8B6-40F6-98B3-F0C9B1E631C0}" type="presOf" srcId="{F509B634-CBF6-4665-9A20-2449363E1D0E}" destId="{F3EF222B-60CB-4F08-9C05-286FD476BFF2}" srcOrd="0" destOrd="0" presId="urn:diagrams.loki3.com/BracketList"/>
    <dgm:cxn modelId="{7C30DCF0-949D-42CD-90E7-560D6AD13E7B}" type="presOf" srcId="{F4FBB40D-0810-44FF-844F-62C377E21839}" destId="{5A849A77-5E91-4614-B854-55D803205650}" srcOrd="0" destOrd="1" presId="urn:diagrams.loki3.com/BracketList"/>
    <dgm:cxn modelId="{5D38CAF8-AC43-4B94-B721-0A85BB1C359C}" type="presOf" srcId="{2910BA5B-B917-48DF-946D-1109EAC8CD48}" destId="{1DF9BE07-9D83-4616-8D45-6B22AE7CF1C2}" srcOrd="0" destOrd="0" presId="urn:diagrams.loki3.com/BracketList"/>
    <dgm:cxn modelId="{88E51BFB-DB76-426A-B180-7FE5D9DB4195}" type="presOf" srcId="{24DCDE3C-3ED1-49C2-B08E-AADF9670694A}" destId="{A57A3EDD-BAD3-4EF8-8D25-FADC1E5B943F}" srcOrd="0" destOrd="0" presId="urn:diagrams.loki3.com/BracketList"/>
    <dgm:cxn modelId="{7FB28A51-7B78-4CF5-9835-364545E5AB8C}" type="presParOf" srcId="{1DF9BE07-9D83-4616-8D45-6B22AE7CF1C2}" destId="{A23D97AC-28FC-4D6F-BEF6-CE81FA7817DE}" srcOrd="0" destOrd="0" presId="urn:diagrams.loki3.com/BracketList"/>
    <dgm:cxn modelId="{8384D8AA-427B-43EF-9A8A-F95A1FFB4956}" type="presParOf" srcId="{A23D97AC-28FC-4D6F-BEF6-CE81FA7817DE}" destId="{A57A3EDD-BAD3-4EF8-8D25-FADC1E5B943F}" srcOrd="0" destOrd="0" presId="urn:diagrams.loki3.com/BracketList"/>
    <dgm:cxn modelId="{F855B692-DBDC-4372-A11F-131D3D2263ED}" type="presParOf" srcId="{A23D97AC-28FC-4D6F-BEF6-CE81FA7817DE}" destId="{4A032C25-DBC7-4CCF-8177-6ED2A3CE9779}" srcOrd="1" destOrd="0" presId="urn:diagrams.loki3.com/BracketList"/>
    <dgm:cxn modelId="{A74AAA23-47FA-4680-9815-E0E1DD14F579}" type="presParOf" srcId="{A23D97AC-28FC-4D6F-BEF6-CE81FA7817DE}" destId="{87EBB231-1438-4900-9920-E1D4C179FA67}" srcOrd="2" destOrd="0" presId="urn:diagrams.loki3.com/BracketList"/>
    <dgm:cxn modelId="{62657E66-FD9F-448F-8C7A-736F579AC2C3}" type="presParOf" srcId="{A23D97AC-28FC-4D6F-BEF6-CE81FA7817DE}" destId="{5A849A77-5E91-4614-B854-55D803205650}" srcOrd="3" destOrd="0" presId="urn:diagrams.loki3.com/BracketList"/>
    <dgm:cxn modelId="{847EFEFE-5647-439C-B037-9FCA97BCF360}" type="presParOf" srcId="{1DF9BE07-9D83-4616-8D45-6B22AE7CF1C2}" destId="{47E016D4-6787-49C2-9F19-8CC0C354F982}" srcOrd="1" destOrd="0" presId="urn:diagrams.loki3.com/BracketList"/>
    <dgm:cxn modelId="{A973A935-9C68-45FB-BA1E-8CEF3F4D2F24}" type="presParOf" srcId="{1DF9BE07-9D83-4616-8D45-6B22AE7CF1C2}" destId="{85D9C29C-9AA8-4D60-975E-9394965309DA}" srcOrd="2" destOrd="0" presId="urn:diagrams.loki3.com/BracketList"/>
    <dgm:cxn modelId="{CF0ABE9C-079C-45D3-8716-E2A542AB2D7F}" type="presParOf" srcId="{85D9C29C-9AA8-4D60-975E-9394965309DA}" destId="{F3EF222B-60CB-4F08-9C05-286FD476BFF2}" srcOrd="0" destOrd="0" presId="urn:diagrams.loki3.com/BracketList"/>
    <dgm:cxn modelId="{A45BE17A-F413-440B-ADF6-65430E376A85}" type="presParOf" srcId="{85D9C29C-9AA8-4D60-975E-9394965309DA}" destId="{C0895085-F49A-470C-823F-69A9ACD7CBBA}" srcOrd="1" destOrd="0" presId="urn:diagrams.loki3.com/BracketList"/>
    <dgm:cxn modelId="{A2ACE38F-C3A1-4382-9599-A02E21D13D1B}" type="presParOf" srcId="{85D9C29C-9AA8-4D60-975E-9394965309DA}" destId="{FCE22C12-48AE-475F-BD4C-6E023DE2E09D}" srcOrd="2" destOrd="0" presId="urn:diagrams.loki3.com/BracketList"/>
    <dgm:cxn modelId="{1B7F8961-10B0-42BC-A569-AB1FFE74CDE3}" type="presParOf" srcId="{85D9C29C-9AA8-4D60-975E-9394965309DA}" destId="{31F6344B-282B-452C-8624-5B230244BF8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FD4839C-2716-4C03-9761-D7F5F1670D56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C27A1F-7B8B-47EC-91CD-21808D39C67E}">
      <dgm:prSet phldrT="[Text]"/>
      <dgm:spPr>
        <a:xfrm>
          <a:off x="191109" y="118203"/>
          <a:ext cx="2675532" cy="560880"/>
        </a:xfrm>
      </dgm:spPr>
      <dgm:t>
        <a:bodyPr/>
        <a:lstStyle/>
        <a:p>
          <a:pPr>
            <a:buNone/>
            <a:defRPr b="1"/>
          </a:pPr>
          <a:r>
            <a:rPr lang="en-US" b="1">
              <a:latin typeface="Atlanta" panose="020B0502020202020204" pitchFamily="34" charset="0"/>
              <a:ea typeface="+mn-ea"/>
              <a:cs typeface="+mn-cs"/>
            </a:rPr>
            <a:t>Vehicles</a:t>
          </a:r>
        </a:p>
      </dgm:t>
    </dgm:pt>
    <dgm:pt modelId="{10701AC3-2F42-4960-B654-77BEB4287F7D}" type="parTrans" cxnId="{2873DC6A-87AB-42BE-8E4E-E7D048488F2C}">
      <dgm:prSet/>
      <dgm:spPr/>
      <dgm:t>
        <a:bodyPr/>
        <a:lstStyle/>
        <a:p>
          <a:endParaRPr lang="en-US"/>
        </a:p>
      </dgm:t>
    </dgm:pt>
    <dgm:pt modelId="{C0CA3520-ABE5-42BE-BA56-32F3762FE9B3}" type="sibTrans" cxnId="{2873DC6A-87AB-42BE-8E4E-E7D048488F2C}">
      <dgm:prSet/>
      <dgm:spPr/>
      <dgm:t>
        <a:bodyPr/>
        <a:lstStyle/>
        <a:p>
          <a:endParaRPr lang="en-US"/>
        </a:p>
      </dgm:t>
    </dgm:pt>
    <dgm:pt modelId="{CCE2A98E-299F-4E9C-8C4E-750CA4E7E509}">
      <dgm:prSet phldrT="[Text]"/>
      <dgm:spPr>
        <a:xfrm>
          <a:off x="0" y="398643"/>
          <a:ext cx="3822189" cy="1735650"/>
        </a:xfrm>
      </dgm:spPr>
      <dgm:t>
        <a:bodyPr/>
        <a:lstStyle/>
        <a:p>
          <a:pPr>
            <a:buChar char="•"/>
          </a:pPr>
          <a:r>
            <a:rPr lang="en-US">
              <a:latin typeface="Atlanta" panose="020B0502020202020204" pitchFamily="34" charset="0"/>
              <a:ea typeface="+mn-ea"/>
              <a:cs typeface="+mn-cs"/>
            </a:rPr>
            <a:t>Four 1-ton Trucks</a:t>
          </a:r>
        </a:p>
      </dgm:t>
    </dgm:pt>
    <dgm:pt modelId="{A82F22EB-363B-4C34-A565-6DDC06C63B6A}" type="parTrans" cxnId="{91C06535-3EA5-4B42-99A5-9652250DE112}">
      <dgm:prSet/>
      <dgm:spPr/>
      <dgm:t>
        <a:bodyPr/>
        <a:lstStyle/>
        <a:p>
          <a:endParaRPr lang="en-US"/>
        </a:p>
      </dgm:t>
    </dgm:pt>
    <dgm:pt modelId="{50579327-E1B1-44DB-B59E-D2281147AF1A}" type="sibTrans" cxnId="{91C06535-3EA5-4B42-99A5-9652250DE112}">
      <dgm:prSet/>
      <dgm:spPr/>
      <dgm:t>
        <a:bodyPr/>
        <a:lstStyle/>
        <a:p>
          <a:endParaRPr lang="en-US"/>
        </a:p>
      </dgm:t>
    </dgm:pt>
    <dgm:pt modelId="{C1B00B11-2317-4A55-BE9D-3106298440DF}">
      <dgm:prSet phldrT="[Text]"/>
      <dgm:spPr>
        <a:xfrm>
          <a:off x="191109" y="2236893"/>
          <a:ext cx="2675532" cy="560880"/>
        </a:xfrm>
      </dgm:spPr>
      <dgm:t>
        <a:bodyPr/>
        <a:lstStyle/>
        <a:p>
          <a:pPr>
            <a:buNone/>
            <a:defRPr b="1"/>
          </a:pPr>
          <a:r>
            <a:rPr lang="en-US" b="1">
              <a:latin typeface="Atlanta" panose="020B0502020202020204" pitchFamily="34" charset="0"/>
              <a:ea typeface="+mn-ea"/>
              <a:cs typeface="+mn-cs"/>
            </a:rPr>
            <a:t>Chemicals</a:t>
          </a:r>
        </a:p>
      </dgm:t>
    </dgm:pt>
    <dgm:pt modelId="{46E2CCF0-CF19-445E-96E3-13A7A296B45F}" type="parTrans" cxnId="{821A8070-83A8-4AE4-B137-1BBBE8658271}">
      <dgm:prSet/>
      <dgm:spPr/>
      <dgm:t>
        <a:bodyPr/>
        <a:lstStyle/>
        <a:p>
          <a:endParaRPr lang="en-US"/>
        </a:p>
      </dgm:t>
    </dgm:pt>
    <dgm:pt modelId="{8E291BC7-099D-4C53-A676-4ADA978C2749}" type="sibTrans" cxnId="{821A8070-83A8-4AE4-B137-1BBBE8658271}">
      <dgm:prSet/>
      <dgm:spPr/>
      <dgm:t>
        <a:bodyPr/>
        <a:lstStyle/>
        <a:p>
          <a:endParaRPr lang="en-US"/>
        </a:p>
      </dgm:t>
    </dgm:pt>
    <dgm:pt modelId="{78E13E6B-FB71-4B37-91FF-33D3F3802083}">
      <dgm:prSet phldrT="[Text]"/>
      <dgm:spPr>
        <a:xfrm>
          <a:off x="0" y="2517333"/>
          <a:ext cx="3822189" cy="1107225"/>
        </a:xfrm>
      </dgm:spPr>
      <dgm:t>
        <a:bodyPr/>
        <a:lstStyle/>
        <a:p>
          <a:pPr>
            <a:buChar char="•"/>
          </a:pPr>
          <a:r>
            <a:rPr lang="en-US">
              <a:latin typeface="Atlanta" panose="020B0502020202020204" pitchFamily="34" charset="0"/>
              <a:ea typeface="+mn-ea"/>
              <a:cs typeface="+mn-cs"/>
            </a:rPr>
            <a:t>Salt</a:t>
          </a:r>
        </a:p>
      </dgm:t>
    </dgm:pt>
    <dgm:pt modelId="{A3314BF7-2D33-4D24-85C2-90831D0E2187}" type="parTrans" cxnId="{33748C26-A599-4846-974E-599585F98C35}">
      <dgm:prSet/>
      <dgm:spPr/>
      <dgm:t>
        <a:bodyPr/>
        <a:lstStyle/>
        <a:p>
          <a:endParaRPr lang="en-US"/>
        </a:p>
      </dgm:t>
    </dgm:pt>
    <dgm:pt modelId="{5114B54F-A02F-4AA0-9E3A-345573436A93}" type="sibTrans" cxnId="{33748C26-A599-4846-974E-599585F98C35}">
      <dgm:prSet/>
      <dgm:spPr/>
      <dgm:t>
        <a:bodyPr/>
        <a:lstStyle/>
        <a:p>
          <a:endParaRPr lang="en-US"/>
        </a:p>
      </dgm:t>
    </dgm:pt>
    <dgm:pt modelId="{A42CD41A-CF12-4065-84A3-12863A77F5B8}">
      <dgm:prSet phldrT="[Text]"/>
      <dgm:spPr>
        <a:xfrm>
          <a:off x="0" y="398643"/>
          <a:ext cx="3822189" cy="1735650"/>
        </a:xfrm>
      </dgm:spPr>
      <dgm:t>
        <a:bodyPr/>
        <a:lstStyle/>
        <a:p>
          <a:pPr>
            <a:buChar char="•"/>
          </a:pPr>
          <a:r>
            <a:rPr lang="en-US">
              <a:latin typeface="Atlanta" panose="020B0502020202020204" pitchFamily="34" charset="0"/>
              <a:ea typeface="+mn-ea"/>
              <a:cs typeface="+mn-cs"/>
            </a:rPr>
            <a:t>One single-axle dump truck</a:t>
          </a:r>
        </a:p>
      </dgm:t>
    </dgm:pt>
    <dgm:pt modelId="{70039F2F-D487-453C-A189-D1DA649E8363}" type="parTrans" cxnId="{9E6E60AA-DE97-49D5-A81B-2988C1AF8270}">
      <dgm:prSet/>
      <dgm:spPr/>
      <dgm:t>
        <a:bodyPr/>
        <a:lstStyle/>
        <a:p>
          <a:endParaRPr lang="en-US"/>
        </a:p>
      </dgm:t>
    </dgm:pt>
    <dgm:pt modelId="{00D6F967-9253-497F-8D98-9BF47DE03299}" type="sibTrans" cxnId="{9E6E60AA-DE97-49D5-A81B-2988C1AF8270}">
      <dgm:prSet/>
      <dgm:spPr/>
      <dgm:t>
        <a:bodyPr/>
        <a:lstStyle/>
        <a:p>
          <a:endParaRPr lang="en-US"/>
        </a:p>
      </dgm:t>
    </dgm:pt>
    <dgm:pt modelId="{153AD22E-367D-4D2D-8DBD-76DBBAB35EDF}">
      <dgm:prSet phldrT="[Text]"/>
      <dgm:spPr>
        <a:xfrm>
          <a:off x="0" y="2517333"/>
          <a:ext cx="3822189" cy="1107225"/>
        </a:xfrm>
      </dgm:spPr>
      <dgm:t>
        <a:bodyPr/>
        <a:lstStyle/>
        <a:p>
          <a:pPr>
            <a:buChar char="•"/>
          </a:pPr>
          <a:r>
            <a:rPr lang="en-US">
              <a:latin typeface="Atlanta" panose="020B0502020202020204" pitchFamily="34" charset="0"/>
              <a:ea typeface="+mn-ea"/>
              <a:cs typeface="+mn-cs"/>
            </a:rPr>
            <a:t>Brine</a:t>
          </a:r>
        </a:p>
      </dgm:t>
    </dgm:pt>
    <dgm:pt modelId="{1A9C14F6-88D2-485D-90F3-F0134B0734D5}" type="parTrans" cxnId="{EDC549A6-FD2C-4212-B53C-0BF5C20E6793}">
      <dgm:prSet/>
      <dgm:spPr/>
      <dgm:t>
        <a:bodyPr/>
        <a:lstStyle/>
        <a:p>
          <a:endParaRPr lang="en-US"/>
        </a:p>
      </dgm:t>
    </dgm:pt>
    <dgm:pt modelId="{17D0F549-1B69-4009-9980-E5D8AA111D02}" type="sibTrans" cxnId="{EDC549A6-FD2C-4212-B53C-0BF5C20E6793}">
      <dgm:prSet/>
      <dgm:spPr/>
      <dgm:t>
        <a:bodyPr/>
        <a:lstStyle/>
        <a:p>
          <a:endParaRPr lang="en-US"/>
        </a:p>
      </dgm:t>
    </dgm:pt>
    <dgm:pt modelId="{F7FCDE46-052C-4995-8AAD-1A5C1D8B83EE}">
      <dgm:prSet phldrT="[Text]"/>
      <dgm:spPr>
        <a:xfrm>
          <a:off x="0" y="398643"/>
          <a:ext cx="3822189" cy="1735650"/>
        </a:xfrm>
      </dgm:spPr>
      <dgm:t>
        <a:bodyPr/>
        <a:lstStyle/>
        <a:p>
          <a:pPr>
            <a:buChar char="•"/>
          </a:pPr>
          <a:r>
            <a:rPr lang="en-US" i="0">
              <a:latin typeface="Atlanta" panose="020B0502020202020204" pitchFamily="34" charset="0"/>
              <a:ea typeface="+mn-ea"/>
              <a:cs typeface="+mn-cs"/>
            </a:rPr>
            <a:t>One tandem axle dump </a:t>
          </a:r>
          <a:r>
            <a:rPr lang="en-US" b="0" i="0">
              <a:latin typeface="Atlanta" panose="020B0502020202020204" pitchFamily="34" charset="0"/>
              <a:ea typeface="+mn-ea"/>
              <a:cs typeface="+mn-cs"/>
            </a:rPr>
            <a:t>truck</a:t>
          </a:r>
        </a:p>
      </dgm:t>
    </dgm:pt>
    <dgm:pt modelId="{22CC9197-4611-48A0-A6E3-2D8BBFD7DAE5}" type="parTrans" cxnId="{25ECF9D0-BEA9-40D6-9C8E-82359EA7FF3E}">
      <dgm:prSet/>
      <dgm:spPr/>
      <dgm:t>
        <a:bodyPr/>
        <a:lstStyle/>
        <a:p>
          <a:endParaRPr lang="en-US"/>
        </a:p>
      </dgm:t>
    </dgm:pt>
    <dgm:pt modelId="{EE1D4ED3-B258-4649-8698-A62ABE24D923}" type="sibTrans" cxnId="{25ECF9D0-BEA9-40D6-9C8E-82359EA7FF3E}">
      <dgm:prSet/>
      <dgm:spPr/>
      <dgm:t>
        <a:bodyPr/>
        <a:lstStyle/>
        <a:p>
          <a:endParaRPr lang="en-US"/>
        </a:p>
      </dgm:t>
    </dgm:pt>
    <dgm:pt modelId="{79B1BB0D-8308-476F-9AB8-F9931B48DD45}">
      <dgm:prSet phldrT="[Text]"/>
      <dgm:spPr>
        <a:xfrm>
          <a:off x="0" y="398643"/>
          <a:ext cx="3822189" cy="1735650"/>
        </a:xfrm>
      </dgm:spPr>
      <dgm:t>
        <a:bodyPr/>
        <a:lstStyle/>
        <a:p>
          <a:pPr>
            <a:buChar char="•"/>
          </a:pPr>
          <a:r>
            <a:rPr lang="en-US" b="0" i="0">
              <a:latin typeface="Atlanta" panose="020B0502020202020204" pitchFamily="34" charset="0"/>
              <a:ea typeface="+mn-ea"/>
              <a:cs typeface="+mn-cs"/>
            </a:rPr>
            <a:t>One Motor Grader</a:t>
          </a:r>
        </a:p>
      </dgm:t>
    </dgm:pt>
    <dgm:pt modelId="{78ECE48A-0799-42D0-8E6D-9E54198648BA}" type="parTrans" cxnId="{DB645AEE-C225-42E5-9445-7139082C69AE}">
      <dgm:prSet/>
      <dgm:spPr/>
    </dgm:pt>
    <dgm:pt modelId="{E0282898-98F4-4A5A-AE91-B79C6EE31E12}" type="sibTrans" cxnId="{DB645AEE-C225-42E5-9445-7139082C69AE}">
      <dgm:prSet/>
      <dgm:spPr/>
    </dgm:pt>
    <dgm:pt modelId="{13EB7A1B-0140-44AD-9CCC-63066AD6F7C3}" type="pres">
      <dgm:prSet presAssocID="{8FD4839C-2716-4C03-9761-D7F5F1670D56}" presName="linear" presStyleCnt="0">
        <dgm:presLayoutVars>
          <dgm:animLvl val="lvl"/>
          <dgm:resizeHandles val="exact"/>
        </dgm:presLayoutVars>
      </dgm:prSet>
      <dgm:spPr/>
    </dgm:pt>
    <dgm:pt modelId="{C8F9EC2D-331B-4389-9122-85F4AC99A511}" type="pres">
      <dgm:prSet presAssocID="{E7C27A1F-7B8B-47EC-91CD-21808D39C67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CDBBC1C-A09F-446D-B2B3-BFE79EB084BF}" type="pres">
      <dgm:prSet presAssocID="{E7C27A1F-7B8B-47EC-91CD-21808D39C67E}" presName="childText" presStyleLbl="revTx" presStyleIdx="0" presStyleCnt="2">
        <dgm:presLayoutVars>
          <dgm:bulletEnabled val="1"/>
        </dgm:presLayoutVars>
      </dgm:prSet>
      <dgm:spPr/>
    </dgm:pt>
    <dgm:pt modelId="{C50F3FB9-E490-4D04-AACE-A5FA7310702C}" type="pres">
      <dgm:prSet presAssocID="{C1B00B11-2317-4A55-BE9D-3106298440D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DED9206B-3F30-41AF-BE6B-37FDF2C0D70D}" type="pres">
      <dgm:prSet presAssocID="{C1B00B11-2317-4A55-BE9D-3106298440DF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33748C26-A599-4846-974E-599585F98C35}" srcId="{C1B00B11-2317-4A55-BE9D-3106298440DF}" destId="{78E13E6B-FB71-4B37-91FF-33D3F3802083}" srcOrd="0" destOrd="0" parTransId="{A3314BF7-2D33-4D24-85C2-90831D0E2187}" sibTransId="{5114B54F-A02F-4AA0-9E3A-345573436A93}"/>
    <dgm:cxn modelId="{91C06535-3EA5-4B42-99A5-9652250DE112}" srcId="{E7C27A1F-7B8B-47EC-91CD-21808D39C67E}" destId="{CCE2A98E-299F-4E9C-8C4E-750CA4E7E509}" srcOrd="0" destOrd="0" parTransId="{A82F22EB-363B-4C34-A565-6DDC06C63B6A}" sibTransId="{50579327-E1B1-44DB-B59E-D2281147AF1A}"/>
    <dgm:cxn modelId="{2873DC6A-87AB-42BE-8E4E-E7D048488F2C}" srcId="{8FD4839C-2716-4C03-9761-D7F5F1670D56}" destId="{E7C27A1F-7B8B-47EC-91CD-21808D39C67E}" srcOrd="0" destOrd="0" parTransId="{10701AC3-2F42-4960-B654-77BEB4287F7D}" sibTransId="{C0CA3520-ABE5-42BE-BA56-32F3762FE9B3}"/>
    <dgm:cxn modelId="{1095B34D-46CF-4D96-AE15-5BC862CE313A}" type="presOf" srcId="{CCE2A98E-299F-4E9C-8C4E-750CA4E7E509}" destId="{CCDBBC1C-A09F-446D-B2B3-BFE79EB084BF}" srcOrd="0" destOrd="0" presId="urn:microsoft.com/office/officeart/2005/8/layout/vList2"/>
    <dgm:cxn modelId="{821A8070-83A8-4AE4-B137-1BBBE8658271}" srcId="{8FD4839C-2716-4C03-9761-D7F5F1670D56}" destId="{C1B00B11-2317-4A55-BE9D-3106298440DF}" srcOrd="1" destOrd="0" parTransId="{46E2CCF0-CF19-445E-96E3-13A7A296B45F}" sibTransId="{8E291BC7-099D-4C53-A676-4ADA978C2749}"/>
    <dgm:cxn modelId="{85DF2078-FB21-4693-BBE0-4C7E57A9B362}" type="presOf" srcId="{78E13E6B-FB71-4B37-91FF-33D3F3802083}" destId="{DED9206B-3F30-41AF-BE6B-37FDF2C0D70D}" srcOrd="0" destOrd="0" presId="urn:microsoft.com/office/officeart/2005/8/layout/vList2"/>
    <dgm:cxn modelId="{A3426282-EB53-4222-B71D-2A413B430529}" type="presOf" srcId="{C1B00B11-2317-4A55-BE9D-3106298440DF}" destId="{C50F3FB9-E490-4D04-AACE-A5FA7310702C}" srcOrd="0" destOrd="0" presId="urn:microsoft.com/office/officeart/2005/8/layout/vList2"/>
    <dgm:cxn modelId="{1492E49A-E73B-4B25-BB09-1331B25A7FD6}" type="presOf" srcId="{153AD22E-367D-4D2D-8DBD-76DBBAB35EDF}" destId="{DED9206B-3F30-41AF-BE6B-37FDF2C0D70D}" srcOrd="0" destOrd="1" presId="urn:microsoft.com/office/officeart/2005/8/layout/vList2"/>
    <dgm:cxn modelId="{EDC549A6-FD2C-4212-B53C-0BF5C20E6793}" srcId="{C1B00B11-2317-4A55-BE9D-3106298440DF}" destId="{153AD22E-367D-4D2D-8DBD-76DBBAB35EDF}" srcOrd="1" destOrd="0" parTransId="{1A9C14F6-88D2-485D-90F3-F0134B0734D5}" sibTransId="{17D0F549-1B69-4009-9980-E5D8AA111D02}"/>
    <dgm:cxn modelId="{9E6E60AA-DE97-49D5-A81B-2988C1AF8270}" srcId="{E7C27A1F-7B8B-47EC-91CD-21808D39C67E}" destId="{A42CD41A-CF12-4065-84A3-12863A77F5B8}" srcOrd="1" destOrd="0" parTransId="{70039F2F-D487-453C-A189-D1DA649E8363}" sibTransId="{00D6F967-9253-497F-8D98-9BF47DE03299}"/>
    <dgm:cxn modelId="{491A96B3-FDA9-4989-8923-2D1CC84FC42B}" type="presOf" srcId="{E7C27A1F-7B8B-47EC-91CD-21808D39C67E}" destId="{C8F9EC2D-331B-4389-9122-85F4AC99A511}" srcOrd="0" destOrd="0" presId="urn:microsoft.com/office/officeart/2005/8/layout/vList2"/>
    <dgm:cxn modelId="{25ECF9D0-BEA9-40D6-9C8E-82359EA7FF3E}" srcId="{E7C27A1F-7B8B-47EC-91CD-21808D39C67E}" destId="{F7FCDE46-052C-4995-8AAD-1A5C1D8B83EE}" srcOrd="2" destOrd="0" parTransId="{22CC9197-4611-48A0-A6E3-2D8BBFD7DAE5}" sibTransId="{EE1D4ED3-B258-4649-8698-A62ABE24D923}"/>
    <dgm:cxn modelId="{BB7BFBDD-9591-442B-9F23-FE65EA4CC04A}" type="presOf" srcId="{F7FCDE46-052C-4995-8AAD-1A5C1D8B83EE}" destId="{CCDBBC1C-A09F-446D-B2B3-BFE79EB084BF}" srcOrd="0" destOrd="2" presId="urn:microsoft.com/office/officeart/2005/8/layout/vList2"/>
    <dgm:cxn modelId="{ADC934E3-13F9-447E-AB6C-00748CCD1F21}" type="presOf" srcId="{A42CD41A-CF12-4065-84A3-12863A77F5B8}" destId="{CCDBBC1C-A09F-446D-B2B3-BFE79EB084BF}" srcOrd="0" destOrd="1" presId="urn:microsoft.com/office/officeart/2005/8/layout/vList2"/>
    <dgm:cxn modelId="{DB645AEE-C225-42E5-9445-7139082C69AE}" srcId="{E7C27A1F-7B8B-47EC-91CD-21808D39C67E}" destId="{79B1BB0D-8308-476F-9AB8-F9931B48DD45}" srcOrd="3" destOrd="0" parTransId="{78ECE48A-0799-42D0-8E6D-9E54198648BA}" sibTransId="{E0282898-98F4-4A5A-AE91-B79C6EE31E12}"/>
    <dgm:cxn modelId="{DA311AF0-A4D4-458C-9972-5AB354E5E599}" type="presOf" srcId="{8FD4839C-2716-4C03-9761-D7F5F1670D56}" destId="{13EB7A1B-0140-44AD-9CCC-63066AD6F7C3}" srcOrd="0" destOrd="0" presId="urn:microsoft.com/office/officeart/2005/8/layout/vList2"/>
    <dgm:cxn modelId="{259719FF-64B6-4692-8AE2-2EEFCB71CC01}" type="presOf" srcId="{79B1BB0D-8308-476F-9AB8-F9931B48DD45}" destId="{CCDBBC1C-A09F-446D-B2B3-BFE79EB084BF}" srcOrd="0" destOrd="3" presId="urn:microsoft.com/office/officeart/2005/8/layout/vList2"/>
    <dgm:cxn modelId="{C927019F-E5B5-4097-AD03-B43404436B8E}" type="presParOf" srcId="{13EB7A1B-0140-44AD-9CCC-63066AD6F7C3}" destId="{C8F9EC2D-331B-4389-9122-85F4AC99A511}" srcOrd="0" destOrd="0" presId="urn:microsoft.com/office/officeart/2005/8/layout/vList2"/>
    <dgm:cxn modelId="{F7FA7726-D07F-4E33-90E2-B354B220D9C7}" type="presParOf" srcId="{13EB7A1B-0140-44AD-9CCC-63066AD6F7C3}" destId="{CCDBBC1C-A09F-446D-B2B3-BFE79EB084BF}" srcOrd="1" destOrd="0" presId="urn:microsoft.com/office/officeart/2005/8/layout/vList2"/>
    <dgm:cxn modelId="{FD345E03-0F4D-4E5A-85FA-0E487A66B188}" type="presParOf" srcId="{13EB7A1B-0140-44AD-9CCC-63066AD6F7C3}" destId="{C50F3FB9-E490-4D04-AACE-A5FA7310702C}" srcOrd="2" destOrd="0" presId="urn:microsoft.com/office/officeart/2005/8/layout/vList2"/>
    <dgm:cxn modelId="{4D947055-E65B-41D5-B25A-A9A80D36245D}" type="presParOf" srcId="{13EB7A1B-0140-44AD-9CCC-63066AD6F7C3}" destId="{DED9206B-3F30-41AF-BE6B-37FDF2C0D70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A71535-E50C-485B-B2B6-D682F5ABEBE1}">
      <dsp:nvSpPr>
        <dsp:cNvPr id="0" name=""/>
        <dsp:cNvSpPr/>
      </dsp:nvSpPr>
      <dsp:spPr>
        <a:xfrm>
          <a:off x="0" y="292216"/>
          <a:ext cx="4720254" cy="87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6344" tIns="312420" rIns="36634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>
              <a:latin typeface="Century Gothic" panose="020B0502020202020204" pitchFamily="34" charset="0"/>
            </a:rPr>
            <a:t>Light Snow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>
              <a:latin typeface="Century Gothic" panose="020B0502020202020204" pitchFamily="34" charset="0"/>
            </a:rPr>
            <a:t>Training</a:t>
          </a:r>
        </a:p>
      </dsp:txBody>
      <dsp:txXfrm>
        <a:off x="0" y="292216"/>
        <a:ext cx="4720254" cy="874125"/>
      </dsp:txXfrm>
    </dsp:sp>
    <dsp:sp modelId="{0F3112D9-219B-425E-85DE-1754990930F5}">
      <dsp:nvSpPr>
        <dsp:cNvPr id="0" name=""/>
        <dsp:cNvSpPr/>
      </dsp:nvSpPr>
      <dsp:spPr>
        <a:xfrm>
          <a:off x="236012" y="70816"/>
          <a:ext cx="3304177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890" tIns="0" rIns="12489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Dec. 26-28</a:t>
          </a:r>
        </a:p>
      </dsp:txBody>
      <dsp:txXfrm>
        <a:off x="257628" y="92432"/>
        <a:ext cx="3260945" cy="399568"/>
      </dsp:txXfrm>
    </dsp:sp>
    <dsp:sp modelId="{A26ABCA3-4E66-464D-939E-B8922DAD3F6B}">
      <dsp:nvSpPr>
        <dsp:cNvPr id="0" name=""/>
        <dsp:cNvSpPr/>
      </dsp:nvSpPr>
      <dsp:spPr>
        <a:xfrm>
          <a:off x="0" y="1468741"/>
          <a:ext cx="4720254" cy="87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6344" tIns="312420" rIns="36634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Long Duration Winter Storm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9” Snow Totals</a:t>
          </a:r>
        </a:p>
      </dsp:txBody>
      <dsp:txXfrm>
        <a:off x="0" y="1468741"/>
        <a:ext cx="4720254" cy="874125"/>
      </dsp:txXfrm>
    </dsp:sp>
    <dsp:sp modelId="{3E33A778-7DCB-4179-9470-AED10CFC05E5}">
      <dsp:nvSpPr>
        <dsp:cNvPr id="0" name=""/>
        <dsp:cNvSpPr/>
      </dsp:nvSpPr>
      <dsp:spPr>
        <a:xfrm>
          <a:off x="236012" y="1247341"/>
          <a:ext cx="3304177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890" tIns="0" rIns="12489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Jan. 8-9</a:t>
          </a:r>
        </a:p>
      </dsp:txBody>
      <dsp:txXfrm>
        <a:off x="257628" y="1268957"/>
        <a:ext cx="3260945" cy="399568"/>
      </dsp:txXfrm>
    </dsp:sp>
    <dsp:sp modelId="{70766192-5167-4E32-8D07-34318EB7D114}">
      <dsp:nvSpPr>
        <dsp:cNvPr id="0" name=""/>
        <dsp:cNvSpPr/>
      </dsp:nvSpPr>
      <dsp:spPr>
        <a:xfrm>
          <a:off x="0" y="2645266"/>
          <a:ext cx="4720254" cy="87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6344" tIns="312420" rIns="36634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Light  Snow/Sleet/Ice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Low Temperatures &amp; Windy Conditions</a:t>
          </a:r>
        </a:p>
      </dsp:txBody>
      <dsp:txXfrm>
        <a:off x="0" y="2645266"/>
        <a:ext cx="4720254" cy="874125"/>
      </dsp:txXfrm>
    </dsp:sp>
    <dsp:sp modelId="{0B7A588F-6527-43E0-A9F4-63BED394177B}">
      <dsp:nvSpPr>
        <dsp:cNvPr id="0" name=""/>
        <dsp:cNvSpPr/>
      </dsp:nvSpPr>
      <dsp:spPr>
        <a:xfrm>
          <a:off x="236012" y="2423866"/>
          <a:ext cx="3304177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890" tIns="0" rIns="12489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Jan. 11-12</a:t>
          </a:r>
        </a:p>
      </dsp:txBody>
      <dsp:txXfrm>
        <a:off x="257628" y="2445482"/>
        <a:ext cx="3260945" cy="399568"/>
      </dsp:txXfrm>
    </dsp:sp>
    <dsp:sp modelId="{547B6951-CE8C-4401-8F90-F38A66D2E1EA}">
      <dsp:nvSpPr>
        <dsp:cNvPr id="0" name=""/>
        <dsp:cNvSpPr/>
      </dsp:nvSpPr>
      <dsp:spPr>
        <a:xfrm>
          <a:off x="0" y="3821791"/>
          <a:ext cx="4720254" cy="87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6344" tIns="312420" rIns="36634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Light Snow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Extremely Low Temperatures &amp; Windy</a:t>
          </a:r>
        </a:p>
      </dsp:txBody>
      <dsp:txXfrm>
        <a:off x="0" y="3821791"/>
        <a:ext cx="4720254" cy="874125"/>
      </dsp:txXfrm>
    </dsp:sp>
    <dsp:sp modelId="{0C7FFEBC-8728-4885-BDA9-C6ED4569AE72}">
      <dsp:nvSpPr>
        <dsp:cNvPr id="0" name=""/>
        <dsp:cNvSpPr/>
      </dsp:nvSpPr>
      <dsp:spPr>
        <a:xfrm>
          <a:off x="236012" y="3600391"/>
          <a:ext cx="3304177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890" tIns="0" rIns="12489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Jan. 13</a:t>
          </a:r>
        </a:p>
      </dsp:txBody>
      <dsp:txXfrm>
        <a:off x="257628" y="3622007"/>
        <a:ext cx="3260945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BDC9E6-699A-4828-8906-988E51C58AFF}">
      <dsp:nvSpPr>
        <dsp:cNvPr id="0" name=""/>
        <dsp:cNvSpPr/>
      </dsp:nvSpPr>
      <dsp:spPr>
        <a:xfrm>
          <a:off x="0" y="225544"/>
          <a:ext cx="6111552" cy="897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4324" tIns="312420" rIns="47432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>
              <a:latin typeface="Century Gothic" panose="020B0502020202020204" pitchFamily="34" charset="0"/>
            </a:rPr>
            <a:t>Light Snow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>
              <a:latin typeface="Century Gothic" panose="020B0502020202020204" pitchFamily="34" charset="0"/>
            </a:rPr>
            <a:t>Windy Conditions</a:t>
          </a:r>
        </a:p>
      </dsp:txBody>
      <dsp:txXfrm>
        <a:off x="0" y="225544"/>
        <a:ext cx="6111552" cy="897750"/>
      </dsp:txXfrm>
    </dsp:sp>
    <dsp:sp modelId="{2462634C-1030-448F-A1A7-DC6846B1D34E}">
      <dsp:nvSpPr>
        <dsp:cNvPr id="0" name=""/>
        <dsp:cNvSpPr/>
      </dsp:nvSpPr>
      <dsp:spPr>
        <a:xfrm>
          <a:off x="305577" y="4144"/>
          <a:ext cx="4278086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701" tIns="0" rIns="161701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January 18-19</a:t>
          </a:r>
        </a:p>
      </dsp:txBody>
      <dsp:txXfrm>
        <a:off x="327193" y="25760"/>
        <a:ext cx="4234854" cy="399568"/>
      </dsp:txXfrm>
    </dsp:sp>
    <dsp:sp modelId="{18F0BEEC-64D9-4863-8F3E-D34B120D3BC1}">
      <dsp:nvSpPr>
        <dsp:cNvPr id="0" name=""/>
        <dsp:cNvSpPr/>
      </dsp:nvSpPr>
      <dsp:spPr>
        <a:xfrm>
          <a:off x="0" y="1425694"/>
          <a:ext cx="6111552" cy="897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4324" tIns="312420" rIns="47432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Freezing Rain / Drizzle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Light Glaze of Ice Overnight </a:t>
          </a:r>
        </a:p>
      </dsp:txBody>
      <dsp:txXfrm>
        <a:off x="0" y="1425694"/>
        <a:ext cx="6111552" cy="897750"/>
      </dsp:txXfrm>
    </dsp:sp>
    <dsp:sp modelId="{BBA96EF0-16EC-4913-AF01-150624A4A185}">
      <dsp:nvSpPr>
        <dsp:cNvPr id="0" name=""/>
        <dsp:cNvSpPr/>
      </dsp:nvSpPr>
      <dsp:spPr>
        <a:xfrm>
          <a:off x="305577" y="1204294"/>
          <a:ext cx="4278086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701" tIns="0" rIns="161701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January 21-23</a:t>
          </a:r>
        </a:p>
      </dsp:txBody>
      <dsp:txXfrm>
        <a:off x="327193" y="1225910"/>
        <a:ext cx="4234854" cy="399568"/>
      </dsp:txXfrm>
    </dsp:sp>
    <dsp:sp modelId="{5B1C27D1-7B2E-40C1-B35F-90593791D6C6}">
      <dsp:nvSpPr>
        <dsp:cNvPr id="0" name=""/>
        <dsp:cNvSpPr/>
      </dsp:nvSpPr>
      <dsp:spPr>
        <a:xfrm>
          <a:off x="0" y="2625844"/>
          <a:ext cx="6111552" cy="1086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4324" tIns="312420" rIns="47432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Snow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Road temps hovered near freezing with spotty slick spots</a:t>
          </a:r>
        </a:p>
      </dsp:txBody>
      <dsp:txXfrm>
        <a:off x="0" y="2625844"/>
        <a:ext cx="6111552" cy="1086750"/>
      </dsp:txXfrm>
    </dsp:sp>
    <dsp:sp modelId="{E1D9B61C-4FFE-499E-BDF8-E07F32729E72}">
      <dsp:nvSpPr>
        <dsp:cNvPr id="0" name=""/>
        <dsp:cNvSpPr/>
      </dsp:nvSpPr>
      <dsp:spPr>
        <a:xfrm>
          <a:off x="305577" y="2404444"/>
          <a:ext cx="4278086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701" tIns="0" rIns="161701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February 16</a:t>
          </a:r>
        </a:p>
      </dsp:txBody>
      <dsp:txXfrm>
        <a:off x="327193" y="2426060"/>
        <a:ext cx="4234854" cy="3995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7A3EDD-BAD3-4EF8-8D25-FADC1E5B943F}">
      <dsp:nvSpPr>
        <dsp:cNvPr id="0" name=""/>
        <dsp:cNvSpPr/>
      </dsp:nvSpPr>
      <dsp:spPr>
        <a:xfrm>
          <a:off x="0" y="1178247"/>
          <a:ext cx="2445516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71120" rIns="199136" bIns="71120" numCol="1" spcCol="1270" anchor="ctr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bg1"/>
              </a:solidFill>
              <a:latin typeface="Atlanta" panose="020B0502020202020204" pitchFamily="34" charset="0"/>
            </a:rPr>
            <a:t>Proactive</a:t>
          </a:r>
          <a:endParaRPr lang="en-US" sz="2900" kern="1200">
            <a:solidFill>
              <a:schemeClr val="bg1"/>
            </a:solidFill>
            <a:latin typeface="Atlanta" panose="020B0502020202020204" pitchFamily="34" charset="0"/>
          </a:endParaRPr>
        </a:p>
      </dsp:txBody>
      <dsp:txXfrm>
        <a:off x="0" y="1178247"/>
        <a:ext cx="2445516" cy="1287000"/>
      </dsp:txXfrm>
    </dsp:sp>
    <dsp:sp modelId="{4A032C25-DBC7-4CCF-8177-6ED2A3CE9779}">
      <dsp:nvSpPr>
        <dsp:cNvPr id="0" name=""/>
        <dsp:cNvSpPr/>
      </dsp:nvSpPr>
      <dsp:spPr>
        <a:xfrm>
          <a:off x="2445516" y="1178247"/>
          <a:ext cx="489103" cy="1287000"/>
        </a:xfrm>
        <a:prstGeom prst="leftBrace">
          <a:avLst>
            <a:gd name="adj1" fmla="val 35000"/>
            <a:gd name="adj2" fmla="val 5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849A77-5E91-4614-B854-55D803205650}">
      <dsp:nvSpPr>
        <dsp:cNvPr id="0" name=""/>
        <dsp:cNvSpPr/>
      </dsp:nvSpPr>
      <dsp:spPr>
        <a:xfrm>
          <a:off x="3130261" y="1174810"/>
          <a:ext cx="6651806" cy="12870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>
              <a:solidFill>
                <a:schemeClr val="tx1"/>
              </a:solidFill>
              <a:latin typeface="Atlanta" panose="020B0502020202020204" pitchFamily="34" charset="0"/>
            </a:rPr>
            <a:t>Pretreatment based on forecast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>
              <a:solidFill>
                <a:schemeClr val="tx1"/>
              </a:solidFill>
              <a:latin typeface="Atlanta" panose="020B0502020202020204" pitchFamily="34" charset="0"/>
            </a:rPr>
            <a:t>Staff activation in advance of snowfall</a:t>
          </a:r>
        </a:p>
      </dsp:txBody>
      <dsp:txXfrm>
        <a:off x="3130261" y="1174810"/>
        <a:ext cx="6651806" cy="1287000"/>
      </dsp:txXfrm>
    </dsp:sp>
    <dsp:sp modelId="{F3EF222B-60CB-4F08-9C05-286FD476BFF2}">
      <dsp:nvSpPr>
        <dsp:cNvPr id="0" name=""/>
        <dsp:cNvSpPr/>
      </dsp:nvSpPr>
      <dsp:spPr>
        <a:xfrm>
          <a:off x="0" y="2699247"/>
          <a:ext cx="2445516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71120" rIns="199136" bIns="71120" numCol="1" spcCol="1270" anchor="ctr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bg1"/>
              </a:solidFill>
              <a:latin typeface="Atlanta" panose="020B0502020202020204" pitchFamily="34" charset="0"/>
            </a:rPr>
            <a:t>Reactive</a:t>
          </a:r>
          <a:endParaRPr lang="en-US" sz="3000" kern="1200">
            <a:solidFill>
              <a:schemeClr val="bg1"/>
            </a:solidFill>
            <a:latin typeface="Atlanta" panose="020B0502020202020204" pitchFamily="34" charset="0"/>
          </a:endParaRPr>
        </a:p>
      </dsp:txBody>
      <dsp:txXfrm>
        <a:off x="0" y="2699247"/>
        <a:ext cx="2445516" cy="1287000"/>
      </dsp:txXfrm>
    </dsp:sp>
    <dsp:sp modelId="{C0895085-F49A-470C-823F-69A9ACD7CBBA}">
      <dsp:nvSpPr>
        <dsp:cNvPr id="0" name=""/>
        <dsp:cNvSpPr/>
      </dsp:nvSpPr>
      <dsp:spPr>
        <a:xfrm>
          <a:off x="2445516" y="2699247"/>
          <a:ext cx="489103" cy="1287000"/>
        </a:xfrm>
        <a:prstGeom prst="leftBrace">
          <a:avLst>
            <a:gd name="adj1" fmla="val 35000"/>
            <a:gd name="adj2" fmla="val 5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F6344B-282B-452C-8624-5B230244BF8B}">
      <dsp:nvSpPr>
        <dsp:cNvPr id="0" name=""/>
        <dsp:cNvSpPr/>
      </dsp:nvSpPr>
      <dsp:spPr>
        <a:xfrm>
          <a:off x="3130261" y="2699247"/>
          <a:ext cx="6651806" cy="12870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>
              <a:solidFill>
                <a:schemeClr val="tx1"/>
              </a:solidFill>
              <a:latin typeface="Atlanta" panose="020B0502020202020204" pitchFamily="34" charset="0"/>
            </a:rPr>
            <a:t>Staff activation based on conditions</a:t>
          </a:r>
        </a:p>
      </dsp:txBody>
      <dsp:txXfrm>
        <a:off x="3130261" y="2699247"/>
        <a:ext cx="6651806" cy="1287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F9EC2D-331B-4389-9122-85F4AC99A511}">
      <dsp:nvSpPr>
        <dsp:cNvPr id="0" name=""/>
        <dsp:cNvSpPr/>
      </dsp:nvSpPr>
      <dsp:spPr>
        <a:xfrm>
          <a:off x="0" y="688"/>
          <a:ext cx="4243589" cy="6236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600" b="1" kern="1200">
              <a:latin typeface="Atlanta" panose="020B0502020202020204" pitchFamily="34" charset="0"/>
              <a:ea typeface="+mn-ea"/>
              <a:cs typeface="+mn-cs"/>
            </a:rPr>
            <a:t>Vehicles</a:t>
          </a:r>
        </a:p>
      </dsp:txBody>
      <dsp:txXfrm>
        <a:off x="30442" y="31130"/>
        <a:ext cx="4182705" cy="562726"/>
      </dsp:txXfrm>
    </dsp:sp>
    <dsp:sp modelId="{CCDBBC1C-A09F-446D-B2B3-BFE79EB084BF}">
      <dsp:nvSpPr>
        <dsp:cNvPr id="0" name=""/>
        <dsp:cNvSpPr/>
      </dsp:nvSpPr>
      <dsp:spPr>
        <a:xfrm>
          <a:off x="0" y="624298"/>
          <a:ext cx="4243589" cy="13724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734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>
              <a:latin typeface="Atlanta" panose="020B0502020202020204" pitchFamily="34" charset="0"/>
              <a:ea typeface="+mn-ea"/>
              <a:cs typeface="+mn-cs"/>
            </a:rPr>
            <a:t>Four 1-ton Trucks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>
              <a:latin typeface="Atlanta" panose="020B0502020202020204" pitchFamily="34" charset="0"/>
              <a:ea typeface="+mn-ea"/>
              <a:cs typeface="+mn-cs"/>
            </a:rPr>
            <a:t>One single-axle dump truck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i="0" kern="1200">
              <a:latin typeface="Atlanta" panose="020B0502020202020204" pitchFamily="34" charset="0"/>
              <a:ea typeface="+mn-ea"/>
              <a:cs typeface="+mn-cs"/>
            </a:rPr>
            <a:t>One tandem axle dump </a:t>
          </a:r>
          <a:r>
            <a:rPr lang="en-US" sz="2000" b="0" i="0" kern="1200">
              <a:latin typeface="Atlanta" panose="020B0502020202020204" pitchFamily="34" charset="0"/>
              <a:ea typeface="+mn-ea"/>
              <a:cs typeface="+mn-cs"/>
            </a:rPr>
            <a:t>truck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0" i="0" kern="1200">
              <a:latin typeface="Atlanta" panose="020B0502020202020204" pitchFamily="34" charset="0"/>
              <a:ea typeface="+mn-ea"/>
              <a:cs typeface="+mn-cs"/>
            </a:rPr>
            <a:t>One Motor Grader</a:t>
          </a:r>
        </a:p>
      </dsp:txBody>
      <dsp:txXfrm>
        <a:off x="0" y="624298"/>
        <a:ext cx="4243589" cy="1372410"/>
      </dsp:txXfrm>
    </dsp:sp>
    <dsp:sp modelId="{C50F3FB9-E490-4D04-AACE-A5FA7310702C}">
      <dsp:nvSpPr>
        <dsp:cNvPr id="0" name=""/>
        <dsp:cNvSpPr/>
      </dsp:nvSpPr>
      <dsp:spPr>
        <a:xfrm>
          <a:off x="0" y="1996709"/>
          <a:ext cx="4243589" cy="6236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600" b="1" kern="1200">
              <a:latin typeface="Atlanta" panose="020B0502020202020204" pitchFamily="34" charset="0"/>
              <a:ea typeface="+mn-ea"/>
              <a:cs typeface="+mn-cs"/>
            </a:rPr>
            <a:t>Chemicals</a:t>
          </a:r>
        </a:p>
      </dsp:txBody>
      <dsp:txXfrm>
        <a:off x="30442" y="2027151"/>
        <a:ext cx="4182705" cy="562726"/>
      </dsp:txXfrm>
    </dsp:sp>
    <dsp:sp modelId="{DED9206B-3F30-41AF-BE6B-37FDF2C0D70D}">
      <dsp:nvSpPr>
        <dsp:cNvPr id="0" name=""/>
        <dsp:cNvSpPr/>
      </dsp:nvSpPr>
      <dsp:spPr>
        <a:xfrm>
          <a:off x="0" y="2620319"/>
          <a:ext cx="4243589" cy="699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734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>
              <a:latin typeface="Atlanta" panose="020B0502020202020204" pitchFamily="34" charset="0"/>
              <a:ea typeface="+mn-ea"/>
              <a:cs typeface="+mn-cs"/>
            </a:rPr>
            <a:t>Salt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>
              <a:latin typeface="Atlanta" panose="020B0502020202020204" pitchFamily="34" charset="0"/>
              <a:ea typeface="+mn-ea"/>
              <a:cs typeface="+mn-cs"/>
            </a:rPr>
            <a:t>Brine</a:t>
          </a:r>
        </a:p>
      </dsp:txBody>
      <dsp:txXfrm>
        <a:off x="0" y="2620319"/>
        <a:ext cx="4243589" cy="6996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E481-953B-4E3E-9B71-737412DC7073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BF4B7-A018-4936-A260-1097A5A50F1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3595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E481-953B-4E3E-9B71-737412DC7073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BF4B7-A018-4936-A260-1097A5A50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67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E481-953B-4E3E-9B71-737412DC7073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BF4B7-A018-4936-A260-1097A5A50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240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E481-953B-4E3E-9B71-737412DC7073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BF4B7-A018-4936-A260-1097A5A50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6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E481-953B-4E3E-9B71-737412DC7073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BF4B7-A018-4936-A260-1097A5A50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710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E481-953B-4E3E-9B71-737412DC7073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BF4B7-A018-4936-A260-1097A5A50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643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E481-953B-4E3E-9B71-737412DC7073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BF4B7-A018-4936-A260-1097A5A50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32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E481-953B-4E3E-9B71-737412DC7073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BF4B7-A018-4936-A260-1097A5A50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905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E481-953B-4E3E-9B71-737412DC7073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BF4B7-A018-4936-A260-1097A5A50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369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E481-953B-4E3E-9B71-737412DC7073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BF4B7-A018-4936-A260-1097A5A50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795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E481-953B-4E3E-9B71-737412DC7073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BF4B7-A018-4936-A260-1097A5A50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46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E481-953B-4E3E-9B71-737412DC7073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BF4B7-A018-4936-A260-1097A5A50F1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76211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E481-953B-4E3E-9B71-737412DC7073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BF4B7-A018-4936-A260-1097A5A50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649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E481-953B-4E3E-9B71-737412DC7073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BF4B7-A018-4936-A260-1097A5A50F1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83227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E481-953B-4E3E-9B71-737412DC7073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BF4B7-A018-4936-A260-1097A5A50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6632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E481-953B-4E3E-9B71-737412DC7073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BF4B7-A018-4936-A260-1097A5A50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53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CE481-953B-4E3E-9B71-737412DC7073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BF4B7-A018-4936-A260-1097A5A50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94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156F9DD-0A47-46FE-8A63-C8BD4132A86F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B7417ED-B702-4366-9686-78B731D5B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3671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  <p:sldLayoutId id="2147483884" r:id="rId13"/>
    <p:sldLayoutId id="2147483885" r:id="rId14"/>
    <p:sldLayoutId id="2147483886" r:id="rId15"/>
    <p:sldLayoutId id="2147483887" r:id="rId16"/>
    <p:sldLayoutId id="214748388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timylee/2238699454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microsoft.com/office/2007/relationships/hdphoto" Target="../media/hdphoto1.wdp"/><Relationship Id="rId7" Type="http://schemas.openxmlformats.org/officeDocument/2006/relationships/diagramColors" Target="../diagrams/colors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trosnowandice.ca/services/ice-management/" TargetMode="Externa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 2" title="Snowflakes Falling">
            <a:hlinkClick r:id="" action="ppaction://media"/>
            <a:extLst>
              <a:ext uri="{FF2B5EF4-FFF2-40B4-BE49-F238E27FC236}">
                <a16:creationId xmlns:a16="http://schemas.microsoft.com/office/drawing/2014/main" id="{EA3FFC3C-710C-3FBA-6C7B-346640B964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6A6DB4-E6CA-53A3-D9A6-195367D44A04}"/>
              </a:ext>
            </a:extLst>
          </p:cNvPr>
          <p:cNvSpPr txBox="1"/>
          <p:nvPr/>
        </p:nvSpPr>
        <p:spPr>
          <a:xfrm>
            <a:off x="749030" y="4160018"/>
            <a:ext cx="522973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Atlanta" panose="020B0502020202020204" pitchFamily="34" charset="0"/>
              </a:rPr>
              <a:t>2024-2025 Snow Season </a:t>
            </a:r>
          </a:p>
          <a:p>
            <a:r>
              <a:rPr lang="en-US" sz="2800">
                <a:latin typeface="Atlanta" panose="020B0502020202020204" pitchFamily="34" charset="0"/>
              </a:rPr>
              <a:t>Presentation</a:t>
            </a:r>
          </a:p>
          <a:p>
            <a:endParaRPr lang="en-US" sz="2800">
              <a:latin typeface="Atlanta" panose="020B0502020202020204" pitchFamily="34" charset="0"/>
            </a:endParaRPr>
          </a:p>
          <a:p>
            <a:r>
              <a:rPr lang="en-US" sz="2800">
                <a:latin typeface="Atlanta" panose="020B0502020202020204" pitchFamily="34" charset="0"/>
              </a:rPr>
              <a:t>Dan Merkh</a:t>
            </a:r>
          </a:p>
          <a:p>
            <a:r>
              <a:rPr lang="en-US" sz="2800">
                <a:latin typeface="Atlanta" panose="020B0502020202020204" pitchFamily="34" charset="0"/>
              </a:rPr>
              <a:t>Public Works Director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CDE71D-00E5-01D8-D999-7DEFAF458237}"/>
              </a:ext>
            </a:extLst>
          </p:cNvPr>
          <p:cNvSpPr txBox="1"/>
          <p:nvPr/>
        </p:nvSpPr>
        <p:spPr>
          <a:xfrm>
            <a:off x="749029" y="604674"/>
            <a:ext cx="77711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>
                <a:latin typeface="Berlin Sans FB Demi" panose="020E0802020502020306" pitchFamily="34" charset="0"/>
              </a:rPr>
              <a:t>Hazy Shade of Winter</a:t>
            </a:r>
            <a:r>
              <a:rPr lang="en-US" sz="8800">
                <a:latin typeface="Baguet Script" panose="020B0604020202020204" pitchFamily="2" charset="0"/>
              </a:rPr>
              <a:t>…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B2E2B5-BA3C-260B-E748-F5B4650CFB65}"/>
              </a:ext>
            </a:extLst>
          </p:cNvPr>
          <p:cNvCxnSpPr/>
          <p:nvPr/>
        </p:nvCxnSpPr>
        <p:spPr>
          <a:xfrm>
            <a:off x="825542" y="5287896"/>
            <a:ext cx="2645924" cy="0"/>
          </a:xfrm>
          <a:prstGeom prst="line">
            <a:avLst/>
          </a:prstGeom>
          <a:ln w="28575">
            <a:solidFill>
              <a:srgbClr val="9323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2424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79065-5265-82B3-28E6-6D223A812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001" y="340647"/>
            <a:ext cx="6360651" cy="753894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solidFill>
                  <a:schemeClr val="bg2">
                    <a:lumMod val="50000"/>
                  </a:schemeClr>
                </a:solidFill>
                <a:latin typeface="Acumin Pro Black" panose="020B0904020202020204" pitchFamily="34" charset="0"/>
              </a:rPr>
              <a:t>Winter HISTORY 2023-2024 SEASON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FB3F1A7-A274-845A-F5A0-096A2BD3F807}"/>
              </a:ext>
            </a:extLst>
          </p:cNvPr>
          <p:cNvSpPr/>
          <p:nvPr/>
        </p:nvSpPr>
        <p:spPr>
          <a:xfrm>
            <a:off x="4095345" y="6282872"/>
            <a:ext cx="8096655" cy="57512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</a:schemeClr>
              </a:gs>
              <a:gs pos="46000">
                <a:schemeClr val="bg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187CC2E-3545-7217-EBD7-6CC581D0DB9A}"/>
              </a:ext>
            </a:extLst>
          </p:cNvPr>
          <p:cNvSpPr/>
          <p:nvPr/>
        </p:nvSpPr>
        <p:spPr>
          <a:xfrm rot="10800000">
            <a:off x="0" y="6282871"/>
            <a:ext cx="4095345" cy="57512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94000">
                <a:schemeClr val="bg2">
                  <a:lumMod val="20000"/>
                  <a:lumOff val="80000"/>
                </a:scheme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1E95C70-BF78-5AEB-E03D-57E2993010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2845823"/>
              </p:ext>
            </p:extLst>
          </p:nvPr>
        </p:nvGraphicFramePr>
        <p:xfrm>
          <a:off x="691501" y="1168239"/>
          <a:ext cx="4720254" cy="4766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FF214BF-8A4C-7639-31B5-3627F405A5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4342605"/>
              </p:ext>
            </p:extLst>
          </p:nvPr>
        </p:nvGraphicFramePr>
        <p:xfrm>
          <a:off x="5756986" y="1094542"/>
          <a:ext cx="6111552" cy="3716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967676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FC1EEA0-10FA-4A36-844A-ED73E963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>
                <a:solidFill>
                  <a:schemeClr val="bg2">
                    <a:lumMod val="60000"/>
                    <a:lumOff val="40000"/>
                  </a:schemeClr>
                </a:solidFill>
                <a:latin typeface="Acumin Pro Black" panose="020B0904020202020204"/>
              </a:rPr>
              <a:t>When do we begin snow and ice control operations?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96E47E-F2B1-49E0-9EA3-8FAC5ABAE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5574" y="3937489"/>
            <a:ext cx="7485413" cy="2452687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r>
              <a:rPr lang="en-US" sz="1800">
                <a:solidFill>
                  <a:schemeClr val="tx1"/>
                </a:solidFill>
                <a:latin typeface="Atlanta" panose="020B0502020202020204" pitchFamily="34" charset="0"/>
              </a:rPr>
              <a:t>Crews work 12-hour shifts </a:t>
            </a:r>
          </a:p>
          <a:p>
            <a:r>
              <a:rPr lang="en-US" sz="1800">
                <a:solidFill>
                  <a:schemeClr val="tx1"/>
                </a:solidFill>
                <a:latin typeface="Atlanta" panose="020B0502020202020204" pitchFamily="34" charset="0"/>
              </a:rPr>
              <a:t>Treatment methods determined by the forecast</a:t>
            </a:r>
          </a:p>
          <a:p>
            <a:r>
              <a:rPr lang="en-US" sz="1800">
                <a:solidFill>
                  <a:schemeClr val="tx1"/>
                </a:solidFill>
                <a:latin typeface="Atlanta" panose="020B0502020202020204" pitchFamily="34" charset="0"/>
              </a:rPr>
              <a:t>Public Works Director makes the call to begin operations</a:t>
            </a:r>
          </a:p>
          <a:p>
            <a:r>
              <a:rPr lang="en-US" sz="1800">
                <a:solidFill>
                  <a:schemeClr val="tx1"/>
                </a:solidFill>
                <a:latin typeface="Atlanta" panose="020B0502020202020204" pitchFamily="34" charset="0"/>
              </a:rPr>
              <a:t>We monitor road conditions using:</a:t>
            </a:r>
          </a:p>
          <a:p>
            <a:pPr lvl="1"/>
            <a:r>
              <a:rPr lang="en-US" sz="1800">
                <a:solidFill>
                  <a:schemeClr val="tx1"/>
                </a:solidFill>
                <a:latin typeface="Atlanta" panose="020B0502020202020204" pitchFamily="34" charset="0"/>
              </a:rPr>
              <a:t>Weather or Not</a:t>
            </a:r>
          </a:p>
          <a:p>
            <a:pPr lvl="1"/>
            <a:r>
              <a:rPr lang="en-US" sz="1800">
                <a:solidFill>
                  <a:schemeClr val="tx1"/>
                </a:solidFill>
                <a:latin typeface="Atlanta" panose="020B0502020202020204" pitchFamily="34" charset="0"/>
              </a:rPr>
              <a:t>Pavement temperature sensors; and</a:t>
            </a:r>
          </a:p>
          <a:p>
            <a:pPr lvl="1"/>
            <a:r>
              <a:rPr lang="en-US" sz="1800">
                <a:solidFill>
                  <a:schemeClr val="tx1"/>
                </a:solidFill>
                <a:latin typeface="Atlanta" panose="020B0502020202020204" pitchFamily="34" charset="0"/>
              </a:rPr>
              <a:t>Visual inspection by Public Works</a:t>
            </a:r>
          </a:p>
          <a:p>
            <a:pPr marL="457200" lvl="1"/>
            <a:endParaRPr lang="en-US" sz="18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A6A71F-9A8F-4456-8679-E52D01CB7F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11" b="20683"/>
          <a:stretch/>
        </p:blipFill>
        <p:spPr>
          <a:xfrm>
            <a:off x="20" y="10"/>
            <a:ext cx="12191980" cy="371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0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A811711-960D-4B6A-BEAD-A7BD63A4D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 fontScale="90000"/>
          </a:bodyPr>
          <a:lstStyle/>
          <a:p>
            <a:r>
              <a:rPr lang="en-US" sz="4400">
                <a:solidFill>
                  <a:schemeClr val="bg2">
                    <a:lumMod val="50000"/>
                  </a:schemeClr>
                </a:solidFill>
                <a:latin typeface="Acumin Pro Black" panose="020B0904020202020204" pitchFamily="34" charset="0"/>
              </a:rPr>
              <a:t>Types of Response</a:t>
            </a:r>
            <a:br>
              <a:rPr lang="en-US" sz="3600"/>
            </a:br>
            <a:endParaRPr lang="en-US" sz="3600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1F471561-7928-41B1-81F1-4ECFB5E834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535138"/>
              </p:ext>
            </p:extLst>
          </p:nvPr>
        </p:nvGraphicFramePr>
        <p:xfrm>
          <a:off x="1092667" y="1533237"/>
          <a:ext cx="9782068" cy="5164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18290B4-04E2-8AB6-0187-B60415B95BE2}"/>
              </a:ext>
            </a:extLst>
          </p:cNvPr>
          <p:cNvSpPr txBox="1"/>
          <p:nvPr/>
        </p:nvSpPr>
        <p:spPr>
          <a:xfrm>
            <a:off x="680231" y="1240850"/>
            <a:ext cx="4622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Atlanta" panose="020B0502020202020204" pitchFamily="34" charset="0"/>
              </a:rPr>
              <a:t>Forecast</a:t>
            </a:r>
            <a:r>
              <a:rPr lang="en-US" sz="3200">
                <a:solidFill>
                  <a:schemeClr val="bg1"/>
                </a:solidFill>
                <a:latin typeface="Atlanta" panose="020B0502020202020204" pitchFamily="34" charset="0"/>
              </a:rPr>
              <a:t> </a:t>
            </a:r>
            <a:r>
              <a:rPr lang="en-US" sz="2400">
                <a:solidFill>
                  <a:schemeClr val="bg1"/>
                </a:solidFill>
                <a:latin typeface="Atlanta" panose="020B0502020202020204" pitchFamily="34" charset="0"/>
              </a:rPr>
              <a:t>Dependent</a:t>
            </a:r>
            <a:endParaRPr lang="en-US" sz="3200">
              <a:solidFill>
                <a:schemeClr val="bg1"/>
              </a:solidFill>
              <a:latin typeface="Atlanta" panose="020B0502020202020204" pitchFamily="34" charset="0"/>
            </a:endParaRPr>
          </a:p>
        </p:txBody>
      </p:sp>
      <p:pic>
        <p:nvPicPr>
          <p:cNvPr id="4" name="Graphic 3" descr="Snowflake outline">
            <a:extLst>
              <a:ext uri="{FF2B5EF4-FFF2-40B4-BE49-F238E27FC236}">
                <a16:creationId xmlns:a16="http://schemas.microsoft.com/office/drawing/2014/main" id="{9AE3AF99-82E6-E1B2-683C-F0500E09D7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60335" y="313896"/>
            <a:ext cx="914400" cy="914400"/>
          </a:xfrm>
          <a:prstGeom prst="rect">
            <a:avLst/>
          </a:prstGeom>
        </p:spPr>
      </p:pic>
      <p:pic>
        <p:nvPicPr>
          <p:cNvPr id="6" name="Graphic 5" descr="Snowflake outline">
            <a:extLst>
              <a:ext uri="{FF2B5EF4-FFF2-40B4-BE49-F238E27FC236}">
                <a16:creationId xmlns:a16="http://schemas.microsoft.com/office/drawing/2014/main" id="{F3A10DD0-5CF7-7DF1-1A75-2E7CAEC32B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73266" y="843757"/>
            <a:ext cx="914400" cy="914400"/>
          </a:xfrm>
          <a:prstGeom prst="rect">
            <a:avLst/>
          </a:prstGeom>
        </p:spPr>
      </p:pic>
      <p:pic>
        <p:nvPicPr>
          <p:cNvPr id="7" name="Graphic 6" descr="Snowflake outline">
            <a:extLst>
              <a:ext uri="{FF2B5EF4-FFF2-40B4-BE49-F238E27FC236}">
                <a16:creationId xmlns:a16="http://schemas.microsoft.com/office/drawing/2014/main" id="{534FADE4-9256-00DD-F9DE-BAAA812EFF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84933" y="112010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43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ar covered in snow&#10;&#10;Description automatically generated">
            <a:extLst>
              <a:ext uri="{FF2B5EF4-FFF2-40B4-BE49-F238E27FC236}">
                <a16:creationId xmlns:a16="http://schemas.microsoft.com/office/drawing/2014/main" id="{969184E6-FDCB-32BA-992E-AF677C4CC9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3327" r="2388" b="-1"/>
          <a:stretch/>
        </p:blipFill>
        <p:spPr>
          <a:xfrm>
            <a:off x="4559968" y="10"/>
            <a:ext cx="7632032" cy="68579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17DB1CD-7E72-0C92-72B6-2B33E936263D}"/>
              </a:ext>
            </a:extLst>
          </p:cNvPr>
          <p:cNvSpPr txBox="1"/>
          <p:nvPr/>
        </p:nvSpPr>
        <p:spPr>
          <a:xfrm>
            <a:off x="765051" y="662400"/>
            <a:ext cx="3409200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>
                <a:solidFill>
                  <a:schemeClr val="bg2">
                    <a:lumMod val="60000"/>
                    <a:lumOff val="40000"/>
                  </a:schemeClr>
                </a:solidFill>
                <a:latin typeface="Acumin Pro Black" panose="020B0904020202020204" pitchFamily="34" charset="0"/>
                <a:ea typeface="+mj-ea"/>
                <a:cs typeface="+mj-cs"/>
              </a:rPr>
              <a:t>Snow Event Declaration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749C28-43C9-32FA-48CA-EC5CF25076FE}"/>
              </a:ext>
            </a:extLst>
          </p:cNvPr>
          <p:cNvSpPr txBox="1"/>
          <p:nvPr/>
        </p:nvSpPr>
        <p:spPr>
          <a:xfrm>
            <a:off x="765051" y="2286000"/>
            <a:ext cx="3409200" cy="38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Atlanta" panose="020B0502020202020204" pitchFamily="34" charset="0"/>
              </a:rPr>
              <a:t>Once two or more inches of snow has fallen, we can declare a “snow event”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Atlanta" panose="020B0502020202020204" pitchFamily="34" charset="0"/>
              </a:rPr>
              <a:t>Municipal Code (Ch. 13, Art. 4, Sec. 406) requires all vehicles parked on City streets to be moved within two hours of a snow event declaration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Atlanta" panose="020B0502020202020204" pitchFamily="34" charset="0"/>
              </a:rPr>
              <a:t>The owners are responsible for any tow fees</a:t>
            </a:r>
          </a:p>
        </p:txBody>
      </p:sp>
    </p:spTree>
    <p:extLst>
      <p:ext uri="{BB962C8B-B14F-4D97-AF65-F5344CB8AC3E}">
        <p14:creationId xmlns:p14="http://schemas.microsoft.com/office/powerpoint/2010/main" val="1210144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549C954-5F47-4731-9AF0-CD84A3701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chemeClr val="bg2">
                    <a:lumMod val="60000"/>
                    <a:lumOff val="40000"/>
                  </a:schemeClr>
                </a:solidFill>
                <a:latin typeface="Acumin Pro Black" panose="020B0904020202020204" pitchFamily="34" charset="0"/>
              </a:rPr>
              <a:t>Notifications</a:t>
            </a:r>
            <a:r>
              <a:rPr lang="en-US" kern="120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69DD1-9B4F-448D-BAB4-D09388D174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931" y="2438400"/>
            <a:ext cx="3505494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>
                <a:solidFill>
                  <a:schemeClr val="tx1"/>
                </a:solidFill>
                <a:latin typeface="Atlanta" panose="020B0502020202020204" pitchFamily="34" charset="0"/>
              </a:rPr>
              <a:t>Direct alerts through Notify </a:t>
            </a:r>
            <a:r>
              <a:rPr lang="en-US" sz="2000" err="1">
                <a:solidFill>
                  <a:schemeClr val="tx1"/>
                </a:solidFill>
                <a:latin typeface="Atlanta" panose="020B0502020202020204" pitchFamily="34" charset="0"/>
              </a:rPr>
              <a:t>JoCo</a:t>
            </a:r>
            <a:r>
              <a:rPr lang="en-US" sz="2000">
                <a:solidFill>
                  <a:schemeClr val="tx1"/>
                </a:solidFill>
                <a:latin typeface="Atlanta" panose="020B0502020202020204" pitchFamily="34" charset="0"/>
              </a:rPr>
              <a:t> and posted on edgertonks.org</a:t>
            </a:r>
          </a:p>
          <a:p>
            <a:r>
              <a:rPr lang="en-US" sz="2000">
                <a:solidFill>
                  <a:schemeClr val="tx1"/>
                </a:solidFill>
                <a:latin typeface="Atlanta" panose="020B0502020202020204" pitchFamily="34" charset="0"/>
              </a:rPr>
              <a:t>Social media posts when vehicles must be removed from the street</a:t>
            </a:r>
          </a:p>
          <a:p>
            <a:r>
              <a:rPr lang="en-US" sz="2000">
                <a:solidFill>
                  <a:schemeClr val="tx1"/>
                </a:solidFill>
                <a:latin typeface="Atlanta" panose="020B0502020202020204" pitchFamily="34" charset="0"/>
              </a:rPr>
              <a:t>Sheriff’s Office tows vehicles that are not moved</a:t>
            </a:r>
          </a:p>
          <a:p>
            <a:pPr marL="0"/>
            <a:endParaRPr lang="en-US" sz="2000"/>
          </a:p>
        </p:txBody>
      </p:sp>
      <p:pic>
        <p:nvPicPr>
          <p:cNvPr id="8" name="Content Placeholder 7" descr="Graphical user interface, website&#10;&#10;Description automatically generated with medium confidence">
            <a:extLst>
              <a:ext uri="{FF2B5EF4-FFF2-40B4-BE49-F238E27FC236}">
                <a16:creationId xmlns:a16="http://schemas.microsoft.com/office/drawing/2014/main" id="{98A71BC7-6A13-42F8-A523-C35D503C2E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55316" y="886734"/>
            <a:ext cx="4840644" cy="321287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70041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3FFED-D875-D8C4-E00B-5F7D83A80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600">
                <a:solidFill>
                  <a:schemeClr val="bg2">
                    <a:lumMod val="40000"/>
                    <a:lumOff val="60000"/>
                  </a:schemeClr>
                </a:solidFill>
                <a:latin typeface="Acumin Pro Black" panose="020B0904020202020204" pitchFamily="34" charset="0"/>
              </a:rPr>
              <a:t>How We Manage Snow &amp; Ice</a:t>
            </a:r>
          </a:p>
        </p:txBody>
      </p:sp>
      <p:pic>
        <p:nvPicPr>
          <p:cNvPr id="7" name="Picture 6" descr="A road with snow on the side&#10;&#10;Description automatically generated with medium confidence">
            <a:extLst>
              <a:ext uri="{FF2B5EF4-FFF2-40B4-BE49-F238E27FC236}">
                <a16:creationId xmlns:a16="http://schemas.microsoft.com/office/drawing/2014/main" id="{11445E46-F9DC-F7B1-0953-B801600484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78" r="2530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graphicFrame>
        <p:nvGraphicFramePr>
          <p:cNvPr id="5" name="Content Placeholder 8">
            <a:extLst>
              <a:ext uri="{FF2B5EF4-FFF2-40B4-BE49-F238E27FC236}">
                <a16:creationId xmlns:a16="http://schemas.microsoft.com/office/drawing/2014/main" id="{A0D8DD27-EB7F-350C-E0BA-DFBB034F08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2054920"/>
              </p:ext>
            </p:extLst>
          </p:nvPr>
        </p:nvGraphicFramePr>
        <p:xfrm>
          <a:off x="640080" y="2872899"/>
          <a:ext cx="4243589" cy="332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31698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95234-2C99-4FF8-984B-E9928288D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529088"/>
            <a:ext cx="4697303" cy="1804680"/>
          </a:xfrm>
        </p:spPr>
        <p:txBody>
          <a:bodyPr>
            <a:normAutofit fontScale="90000"/>
          </a:bodyPr>
          <a:lstStyle/>
          <a:p>
            <a:r>
              <a:rPr lang="en-US" sz="4000">
                <a:latin typeface="Acumin Pro Black" panose="020B0904020202020204" pitchFamily="34" charset="0"/>
              </a:rPr>
              <a:t>What treatments do we use for snow and ice?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7CD34-AEA7-452D-A663-0C5E994808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4838" y="3234518"/>
            <a:ext cx="4505275" cy="3121831"/>
          </a:xfrm>
        </p:spPr>
        <p:txBody>
          <a:bodyPr anchor="ctr">
            <a:normAutofit/>
          </a:bodyPr>
          <a:lstStyle/>
          <a:p>
            <a:r>
              <a:rPr lang="en-US" sz="2000">
                <a:solidFill>
                  <a:schemeClr val="bg2">
                    <a:lumMod val="40000"/>
                    <a:lumOff val="60000"/>
                  </a:schemeClr>
                </a:solidFill>
                <a:latin typeface="Atlanta" panose="020B0502020202020204" pitchFamily="34" charset="0"/>
              </a:rPr>
              <a:t>Enhanced salt</a:t>
            </a:r>
          </a:p>
          <a:p>
            <a:pPr lvl="1"/>
            <a:r>
              <a:rPr lang="en-US" sz="2000">
                <a:solidFill>
                  <a:schemeClr val="bg2">
                    <a:lumMod val="40000"/>
                    <a:lumOff val="60000"/>
                  </a:schemeClr>
                </a:solidFill>
                <a:latin typeface="Atlanta" panose="020B0502020202020204" pitchFamily="34" charset="0"/>
              </a:rPr>
              <a:t>Melts ice faster than other deicers</a:t>
            </a:r>
          </a:p>
          <a:p>
            <a:r>
              <a:rPr lang="en-US" sz="2000">
                <a:solidFill>
                  <a:schemeClr val="bg2">
                    <a:lumMod val="40000"/>
                    <a:lumOff val="60000"/>
                  </a:schemeClr>
                </a:solidFill>
                <a:latin typeface="Atlanta" panose="020B0502020202020204" pitchFamily="34" charset="0"/>
              </a:rPr>
              <a:t>Brine (calcium chloride)</a:t>
            </a:r>
          </a:p>
          <a:p>
            <a:pPr lvl="1"/>
            <a:r>
              <a:rPr lang="en-US" sz="2000">
                <a:solidFill>
                  <a:schemeClr val="bg2">
                    <a:lumMod val="40000"/>
                    <a:lumOff val="60000"/>
                  </a:schemeClr>
                </a:solidFill>
                <a:latin typeface="Atlanta" panose="020B0502020202020204" pitchFamily="34" charset="0"/>
              </a:rPr>
              <a:t>Used for pre-treatment</a:t>
            </a:r>
          </a:p>
          <a:p>
            <a:pPr lvl="1"/>
            <a:r>
              <a:rPr lang="en-US" sz="2000">
                <a:solidFill>
                  <a:schemeClr val="bg2">
                    <a:lumMod val="40000"/>
                    <a:lumOff val="60000"/>
                  </a:schemeClr>
                </a:solidFill>
                <a:latin typeface="Atlanta" panose="020B0502020202020204" pitchFamily="34" charset="0"/>
              </a:rPr>
              <a:t>Slows down the freezing by creating a barrier between the pavement and precipitation</a:t>
            </a:r>
          </a:p>
        </p:txBody>
      </p:sp>
      <p:pic>
        <p:nvPicPr>
          <p:cNvPr id="5" name="Picture 4" descr="A close up of a desert&#10;&#10;Description automatically generated">
            <a:extLst>
              <a:ext uri="{FF2B5EF4-FFF2-40B4-BE49-F238E27FC236}">
                <a16:creationId xmlns:a16="http://schemas.microsoft.com/office/drawing/2014/main" id="{1092EA16-B1FD-41EE-96D8-E34A8D5231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37"/>
          <a:stretch/>
        </p:blipFill>
        <p:spPr>
          <a:xfrm>
            <a:off x="20" y="2734900"/>
            <a:ext cx="6095983" cy="4131399"/>
          </a:xfrm>
          <a:prstGeom prst="rect">
            <a:avLst/>
          </a:prstGeom>
        </p:spPr>
      </p:pic>
      <p:pic>
        <p:nvPicPr>
          <p:cNvPr id="7" name="Picture 6" descr="A picture containing indoor, building, bed, person&#10;&#10;Description automatically generated">
            <a:extLst>
              <a:ext uri="{FF2B5EF4-FFF2-40B4-BE49-F238E27FC236}">
                <a16:creationId xmlns:a16="http://schemas.microsoft.com/office/drawing/2014/main" id="{D947B49C-149C-4740-9568-6809C5C5A1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7" r="4" b="4"/>
          <a:stretch/>
        </p:blipFill>
        <p:spPr>
          <a:xfrm>
            <a:off x="9144012" y="-12883"/>
            <a:ext cx="3048001" cy="2751500"/>
          </a:xfrm>
          <a:prstGeom prst="rect">
            <a:avLst/>
          </a:prstGeom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BEF02A25-2ED2-4313-AE3B-C213B06F46F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451" r="24457" b="-2"/>
          <a:stretch/>
        </p:blipFill>
        <p:spPr>
          <a:xfrm>
            <a:off x="6095997" y="-12883"/>
            <a:ext cx="3054096" cy="275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41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19FB2-A7B7-6B07-8F5B-36D1559D00D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55688" y="4754563"/>
            <a:ext cx="11136312" cy="9334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000">
                <a:solidFill>
                  <a:schemeClr val="bg1"/>
                </a:solidFill>
              </a:rPr>
              <a:t>The Crew</a:t>
            </a:r>
          </a:p>
        </p:txBody>
      </p:sp>
      <p:pic>
        <p:nvPicPr>
          <p:cNvPr id="7" name="Content Placeholder 6" descr="A group of people standing next to a pile of dirt&#10;&#10;Description automatically generated with low confidence">
            <a:extLst>
              <a:ext uri="{FF2B5EF4-FFF2-40B4-BE49-F238E27FC236}">
                <a16:creationId xmlns:a16="http://schemas.microsoft.com/office/drawing/2014/main" id="{56610C0C-154E-A8DC-20D7-AD86E66F4B8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0" t="25451" b="3013"/>
          <a:stretch/>
        </p:blipFill>
        <p:spPr>
          <a:xfrm>
            <a:off x="0" y="0"/>
            <a:ext cx="12226925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DB8F287-F400-3130-CC75-A03ECEF6141D}"/>
              </a:ext>
            </a:extLst>
          </p:cNvPr>
          <p:cNvSpPr/>
          <p:nvPr/>
        </p:nvSpPr>
        <p:spPr>
          <a:xfrm>
            <a:off x="196483" y="5087566"/>
            <a:ext cx="11764108" cy="7490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311E63-9CE6-7060-2741-4A20C1C64B37}"/>
              </a:ext>
            </a:extLst>
          </p:cNvPr>
          <p:cNvSpPr txBox="1"/>
          <p:nvPr/>
        </p:nvSpPr>
        <p:spPr>
          <a:xfrm>
            <a:off x="4043118" y="5138915"/>
            <a:ext cx="4070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tx2"/>
                </a:solidFill>
                <a:latin typeface="Acumin Pro Black" panose="020B0904020202020204" pitchFamily="34" charset="0"/>
              </a:rPr>
              <a:t>The Crew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A4C028F-00AF-E07F-8AE3-04CE9C9D5B58}"/>
              </a:ext>
            </a:extLst>
          </p:cNvPr>
          <p:cNvCxnSpPr/>
          <p:nvPr/>
        </p:nvCxnSpPr>
        <p:spPr>
          <a:xfrm flipV="1">
            <a:off x="277018" y="5985847"/>
            <a:ext cx="11603037" cy="703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CC3AEDC-3A86-4745-BCEB-3241A6F14C86}"/>
              </a:ext>
            </a:extLst>
          </p:cNvPr>
          <p:cNvCxnSpPr/>
          <p:nvPr/>
        </p:nvCxnSpPr>
        <p:spPr>
          <a:xfrm flipV="1">
            <a:off x="294481" y="4850727"/>
            <a:ext cx="11603037" cy="703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6770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row: Pentagon 8">
            <a:extLst>
              <a:ext uri="{FF2B5EF4-FFF2-40B4-BE49-F238E27FC236}">
                <a16:creationId xmlns:a16="http://schemas.microsoft.com/office/drawing/2014/main" id="{FAF45591-D52A-4ADF-9BC9-E3454276C63B}"/>
              </a:ext>
            </a:extLst>
          </p:cNvPr>
          <p:cNvSpPr/>
          <p:nvPr/>
        </p:nvSpPr>
        <p:spPr>
          <a:xfrm>
            <a:off x="0" y="531845"/>
            <a:ext cx="6624735" cy="1026367"/>
          </a:xfrm>
          <a:prstGeom prst="homePlate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bg2">
                    <a:lumMod val="50000"/>
                  </a:schemeClr>
                </a:solidFill>
                <a:latin typeface="Acumin Pro Black" panose="020B0904020202020204" pitchFamily="34" charset="0"/>
              </a:rPr>
              <a:t>Plowing Procedure</a:t>
            </a:r>
          </a:p>
        </p:txBody>
      </p:sp>
      <p:pic>
        <p:nvPicPr>
          <p:cNvPr id="15" name="Graphic 14" descr="Dump truck outline">
            <a:extLst>
              <a:ext uri="{FF2B5EF4-FFF2-40B4-BE49-F238E27FC236}">
                <a16:creationId xmlns:a16="http://schemas.microsoft.com/office/drawing/2014/main" id="{43D8D37E-F803-2D68-153C-6038955D9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0065" y="2284446"/>
            <a:ext cx="2077616" cy="2077616"/>
          </a:xfrm>
          <a:prstGeom prst="rect">
            <a:avLst/>
          </a:prstGeom>
        </p:spPr>
      </p:pic>
      <p:sp>
        <p:nvSpPr>
          <p:cNvPr id="17" name="Arc 16">
            <a:extLst>
              <a:ext uri="{FF2B5EF4-FFF2-40B4-BE49-F238E27FC236}">
                <a16:creationId xmlns:a16="http://schemas.microsoft.com/office/drawing/2014/main" id="{5479BABC-41DD-4CB8-DF91-DD5FFD2041A5}"/>
              </a:ext>
            </a:extLst>
          </p:cNvPr>
          <p:cNvSpPr/>
          <p:nvPr/>
        </p:nvSpPr>
        <p:spPr>
          <a:xfrm rot="12517077">
            <a:off x="3341342" y="2990522"/>
            <a:ext cx="640011" cy="876956"/>
          </a:xfrm>
          <a:prstGeom prst="arc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EA52E1-AA9A-F3A3-181C-A67A6F8080E0}"/>
              </a:ext>
            </a:extLst>
          </p:cNvPr>
          <p:cNvSpPr txBox="1"/>
          <p:nvPr/>
        </p:nvSpPr>
        <p:spPr>
          <a:xfrm>
            <a:off x="3984171" y="2691308"/>
            <a:ext cx="54957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latin typeface="Atlanta" panose="020B0502020202020204" pitchFamily="34" charset="0"/>
              </a:rPr>
              <a:t>Roads are divided into 3 priorities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E97F4EB-17D5-9D6D-3CE0-1D488B76CFE3}"/>
              </a:ext>
            </a:extLst>
          </p:cNvPr>
          <p:cNvSpPr txBox="1"/>
          <p:nvPr/>
        </p:nvSpPr>
        <p:spPr>
          <a:xfrm>
            <a:off x="9813838" y="2691308"/>
            <a:ext cx="54957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6"/>
                </a:solidFill>
                <a:latin typeface="Atlanta" panose="020B0502020202020204" pitchFamily="34" charset="0"/>
              </a:rPr>
              <a:t>Priority 1</a:t>
            </a:r>
          </a:p>
          <a:p>
            <a:pPr algn="ctr"/>
            <a:r>
              <a:rPr lang="en-US" sz="3600">
                <a:latin typeface="Atlanta" panose="020B0502020202020204" pitchFamily="34" charset="0"/>
              </a:rPr>
              <a:t>Major thoroughfares with higher traffic counts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747E162-ED9F-C09E-C6AA-EC9446816CB6}"/>
              </a:ext>
            </a:extLst>
          </p:cNvPr>
          <p:cNvSpPr txBox="1"/>
          <p:nvPr/>
        </p:nvSpPr>
        <p:spPr>
          <a:xfrm>
            <a:off x="15643505" y="2691308"/>
            <a:ext cx="54957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rgbClr val="92D050"/>
                </a:solidFill>
                <a:latin typeface="Atlanta" panose="020B0502020202020204" pitchFamily="34" charset="0"/>
              </a:rPr>
              <a:t>Priority 2</a:t>
            </a:r>
          </a:p>
          <a:p>
            <a:pPr algn="ctr"/>
            <a:r>
              <a:rPr lang="en-US" sz="3600">
                <a:latin typeface="Atlanta" panose="020B0502020202020204" pitchFamily="34" charset="0"/>
              </a:rPr>
              <a:t>Neighborhood Roads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51DD30-EAC7-1E7C-A375-AB21AB31114E}"/>
              </a:ext>
            </a:extLst>
          </p:cNvPr>
          <p:cNvSpPr txBox="1"/>
          <p:nvPr/>
        </p:nvSpPr>
        <p:spPr>
          <a:xfrm>
            <a:off x="21473173" y="2723089"/>
            <a:ext cx="54957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tx2"/>
                </a:solidFill>
                <a:latin typeface="Atlanta" panose="020B0502020202020204" pitchFamily="34" charset="0"/>
              </a:rPr>
              <a:t>Priority 3</a:t>
            </a:r>
          </a:p>
          <a:p>
            <a:pPr algn="ctr"/>
            <a:r>
              <a:rPr lang="en-US" sz="3600" err="1">
                <a:latin typeface="Atlanta" panose="020B0502020202020204" pitchFamily="34" charset="0"/>
              </a:rPr>
              <a:t>Culd</a:t>
            </a:r>
            <a:r>
              <a:rPr lang="en-US" sz="3600">
                <a:latin typeface="Atlanta" panose="020B0502020202020204" pitchFamily="34" charset="0"/>
              </a:rPr>
              <a:t>-de-sacs, dead ends &amp; alleys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7ACAF2-408B-9736-0257-FA3D84FF70FB}"/>
              </a:ext>
            </a:extLst>
          </p:cNvPr>
          <p:cNvSpPr txBox="1"/>
          <p:nvPr/>
        </p:nvSpPr>
        <p:spPr>
          <a:xfrm>
            <a:off x="1051250" y="5495158"/>
            <a:ext cx="104067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chemeClr val="accent6">
                    <a:lumMod val="40000"/>
                    <a:lumOff val="60000"/>
                  </a:schemeClr>
                </a:solidFill>
              </a:rPr>
              <a:t>Plows are not diverted from their routes, except in cases of fire or police emergencies</a:t>
            </a:r>
          </a:p>
        </p:txBody>
      </p:sp>
    </p:spTree>
    <p:extLst>
      <p:ext uri="{BB962C8B-B14F-4D97-AF65-F5344CB8AC3E}">
        <p14:creationId xmlns:p14="http://schemas.microsoft.com/office/powerpoint/2010/main" val="1365133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row: Pentagon 8">
            <a:extLst>
              <a:ext uri="{FF2B5EF4-FFF2-40B4-BE49-F238E27FC236}">
                <a16:creationId xmlns:a16="http://schemas.microsoft.com/office/drawing/2014/main" id="{FAF45591-D52A-4ADF-9BC9-E3454276C63B}"/>
              </a:ext>
            </a:extLst>
          </p:cNvPr>
          <p:cNvSpPr/>
          <p:nvPr/>
        </p:nvSpPr>
        <p:spPr>
          <a:xfrm>
            <a:off x="0" y="531845"/>
            <a:ext cx="6624735" cy="1026367"/>
          </a:xfrm>
          <a:prstGeom prst="homePlate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bg2">
                    <a:lumMod val="50000"/>
                  </a:schemeClr>
                </a:solidFill>
                <a:latin typeface="Acumin Pro Black" panose="020B0904020202020204" pitchFamily="34" charset="0"/>
              </a:rPr>
              <a:t>Plowing Procedure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1BC5D8-8DBF-7429-9B3B-A4EB8A9D8342}"/>
              </a:ext>
            </a:extLst>
          </p:cNvPr>
          <p:cNvSpPr txBox="1"/>
          <p:nvPr/>
        </p:nvSpPr>
        <p:spPr>
          <a:xfrm>
            <a:off x="1051250" y="5495158"/>
            <a:ext cx="104067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chemeClr val="accent6">
                    <a:lumMod val="40000"/>
                    <a:lumOff val="60000"/>
                  </a:schemeClr>
                </a:solidFill>
              </a:rPr>
              <a:t>Plows are not diverted from their routes, except in cases of fire or police emergencies</a:t>
            </a:r>
          </a:p>
        </p:txBody>
      </p:sp>
      <p:pic>
        <p:nvPicPr>
          <p:cNvPr id="15" name="Graphic 14" descr="Dump truck outline">
            <a:extLst>
              <a:ext uri="{FF2B5EF4-FFF2-40B4-BE49-F238E27FC236}">
                <a16:creationId xmlns:a16="http://schemas.microsoft.com/office/drawing/2014/main" id="{43D8D37E-F803-2D68-153C-6038955D9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0065" y="2284446"/>
            <a:ext cx="2077616" cy="2077616"/>
          </a:xfrm>
          <a:prstGeom prst="rect">
            <a:avLst/>
          </a:prstGeom>
        </p:spPr>
      </p:pic>
      <p:sp>
        <p:nvSpPr>
          <p:cNvPr id="17" name="Arc 16">
            <a:extLst>
              <a:ext uri="{FF2B5EF4-FFF2-40B4-BE49-F238E27FC236}">
                <a16:creationId xmlns:a16="http://schemas.microsoft.com/office/drawing/2014/main" id="{5479BABC-41DD-4CB8-DF91-DD5FFD2041A5}"/>
              </a:ext>
            </a:extLst>
          </p:cNvPr>
          <p:cNvSpPr/>
          <p:nvPr/>
        </p:nvSpPr>
        <p:spPr>
          <a:xfrm rot="12517077">
            <a:off x="3341342" y="2990522"/>
            <a:ext cx="640011" cy="876956"/>
          </a:xfrm>
          <a:prstGeom prst="arc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EA52E1-AA9A-F3A3-181C-A67A6F8080E0}"/>
              </a:ext>
            </a:extLst>
          </p:cNvPr>
          <p:cNvSpPr txBox="1"/>
          <p:nvPr/>
        </p:nvSpPr>
        <p:spPr>
          <a:xfrm>
            <a:off x="-6099609" y="4999632"/>
            <a:ext cx="54957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/>
              <a:t>Roads are divided into 3 priorities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E97F4EB-17D5-9D6D-3CE0-1D488B76CFE3}"/>
              </a:ext>
            </a:extLst>
          </p:cNvPr>
          <p:cNvSpPr txBox="1"/>
          <p:nvPr/>
        </p:nvSpPr>
        <p:spPr>
          <a:xfrm>
            <a:off x="4152276" y="2620286"/>
            <a:ext cx="54957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6"/>
                </a:solidFill>
                <a:latin typeface="Atlanta" panose="020B0502020202020204" pitchFamily="34" charset="0"/>
              </a:rPr>
              <a:t>Priority 1</a:t>
            </a:r>
          </a:p>
          <a:p>
            <a:pPr algn="ctr"/>
            <a:r>
              <a:rPr lang="en-US" sz="3600">
                <a:latin typeface="Atlanta" panose="020B0502020202020204" pitchFamily="34" charset="0"/>
              </a:rPr>
              <a:t>Major thoroughfares with higher traffic counts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747E162-ED9F-C09E-C6AA-EC9446816CB6}"/>
              </a:ext>
            </a:extLst>
          </p:cNvPr>
          <p:cNvSpPr txBox="1"/>
          <p:nvPr/>
        </p:nvSpPr>
        <p:spPr>
          <a:xfrm>
            <a:off x="9981943" y="2691308"/>
            <a:ext cx="54957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1">
                    <a:lumMod val="60000"/>
                    <a:lumOff val="40000"/>
                  </a:schemeClr>
                </a:solidFill>
                <a:latin typeface="Atlanta" panose="020B0502020202020204" pitchFamily="34" charset="0"/>
              </a:rPr>
              <a:t>Priority 2</a:t>
            </a:r>
          </a:p>
          <a:p>
            <a:pPr algn="ctr"/>
            <a:r>
              <a:rPr lang="en-US" sz="3600">
                <a:latin typeface="Atlanta" panose="020B0502020202020204" pitchFamily="34" charset="0"/>
              </a:rPr>
              <a:t>Neighborhood Roads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51DD30-EAC7-1E7C-A375-AB21AB31114E}"/>
              </a:ext>
            </a:extLst>
          </p:cNvPr>
          <p:cNvSpPr txBox="1"/>
          <p:nvPr/>
        </p:nvSpPr>
        <p:spPr>
          <a:xfrm>
            <a:off x="15811611" y="2723089"/>
            <a:ext cx="54957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rgbClr val="92D050"/>
                </a:solidFill>
                <a:latin typeface="Atlanta" panose="020B0502020202020204" pitchFamily="34" charset="0"/>
              </a:rPr>
              <a:t>Priority 3</a:t>
            </a:r>
          </a:p>
          <a:p>
            <a:pPr algn="ctr"/>
            <a:r>
              <a:rPr lang="en-US" sz="3600" err="1">
                <a:latin typeface="Atlanta" panose="020B0502020202020204" pitchFamily="34" charset="0"/>
              </a:rPr>
              <a:t>Culd</a:t>
            </a:r>
            <a:r>
              <a:rPr lang="en-US" sz="3600">
                <a:latin typeface="Atlanta" panose="020B0502020202020204" pitchFamily="34" charset="0"/>
              </a:rPr>
              <a:t>-de-sacs, dead ends &amp; alleys</a:t>
            </a:r>
          </a:p>
        </p:txBody>
      </p:sp>
    </p:spTree>
    <p:extLst>
      <p:ext uri="{BB962C8B-B14F-4D97-AF65-F5344CB8AC3E}">
        <p14:creationId xmlns:p14="http://schemas.microsoft.com/office/powerpoint/2010/main" val="39680241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row: Pentagon 8">
            <a:extLst>
              <a:ext uri="{FF2B5EF4-FFF2-40B4-BE49-F238E27FC236}">
                <a16:creationId xmlns:a16="http://schemas.microsoft.com/office/drawing/2014/main" id="{FAF45591-D52A-4ADF-9BC9-E3454276C63B}"/>
              </a:ext>
            </a:extLst>
          </p:cNvPr>
          <p:cNvSpPr/>
          <p:nvPr/>
        </p:nvSpPr>
        <p:spPr>
          <a:xfrm>
            <a:off x="0" y="531845"/>
            <a:ext cx="6624735" cy="1026367"/>
          </a:xfrm>
          <a:prstGeom prst="homePlate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bg2">
                    <a:lumMod val="50000"/>
                  </a:schemeClr>
                </a:solidFill>
                <a:latin typeface="Acumin Pro Black" panose="020B0904020202020204" pitchFamily="34" charset="0"/>
              </a:rPr>
              <a:t>Plowing Procedure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1BC5D8-8DBF-7429-9B3B-A4EB8A9D8342}"/>
              </a:ext>
            </a:extLst>
          </p:cNvPr>
          <p:cNvSpPr txBox="1"/>
          <p:nvPr/>
        </p:nvSpPr>
        <p:spPr>
          <a:xfrm>
            <a:off x="1051250" y="5495158"/>
            <a:ext cx="104067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chemeClr val="accent6">
                    <a:lumMod val="40000"/>
                    <a:lumOff val="60000"/>
                  </a:schemeClr>
                </a:solidFill>
              </a:rPr>
              <a:t>Plows are not diverted from their routes, except in cases of fire or police emergencies</a:t>
            </a:r>
          </a:p>
        </p:txBody>
      </p:sp>
      <p:pic>
        <p:nvPicPr>
          <p:cNvPr id="15" name="Graphic 14" descr="Dump truck outline">
            <a:extLst>
              <a:ext uri="{FF2B5EF4-FFF2-40B4-BE49-F238E27FC236}">
                <a16:creationId xmlns:a16="http://schemas.microsoft.com/office/drawing/2014/main" id="{43D8D37E-F803-2D68-153C-6038955D9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0065" y="2284446"/>
            <a:ext cx="2077616" cy="2077616"/>
          </a:xfrm>
          <a:prstGeom prst="rect">
            <a:avLst/>
          </a:prstGeom>
        </p:spPr>
      </p:pic>
      <p:sp>
        <p:nvSpPr>
          <p:cNvPr id="17" name="Arc 16">
            <a:extLst>
              <a:ext uri="{FF2B5EF4-FFF2-40B4-BE49-F238E27FC236}">
                <a16:creationId xmlns:a16="http://schemas.microsoft.com/office/drawing/2014/main" id="{5479BABC-41DD-4CB8-DF91-DD5FFD2041A5}"/>
              </a:ext>
            </a:extLst>
          </p:cNvPr>
          <p:cNvSpPr/>
          <p:nvPr/>
        </p:nvSpPr>
        <p:spPr>
          <a:xfrm rot="12517077">
            <a:off x="3341342" y="2990522"/>
            <a:ext cx="640011" cy="876956"/>
          </a:xfrm>
          <a:prstGeom prst="arc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EA52E1-AA9A-F3A3-181C-A67A6F8080E0}"/>
              </a:ext>
            </a:extLst>
          </p:cNvPr>
          <p:cNvSpPr txBox="1"/>
          <p:nvPr/>
        </p:nvSpPr>
        <p:spPr>
          <a:xfrm>
            <a:off x="-6099609" y="4999632"/>
            <a:ext cx="54957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/>
              <a:t>Roads are divided into 3 priorities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E97F4EB-17D5-9D6D-3CE0-1D488B76CFE3}"/>
              </a:ext>
            </a:extLst>
          </p:cNvPr>
          <p:cNvSpPr txBox="1"/>
          <p:nvPr/>
        </p:nvSpPr>
        <p:spPr>
          <a:xfrm>
            <a:off x="-5699647" y="5036230"/>
            <a:ext cx="54957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6"/>
                </a:solidFill>
                <a:latin typeface="Atlanta" panose="020B0502020202020204" pitchFamily="34" charset="0"/>
              </a:rPr>
              <a:t>Priority 1</a:t>
            </a:r>
          </a:p>
          <a:p>
            <a:pPr algn="ctr"/>
            <a:r>
              <a:rPr lang="en-US" sz="3600">
                <a:latin typeface="Atlanta" panose="020B0502020202020204" pitchFamily="34" charset="0"/>
              </a:rPr>
              <a:t>Major thoroughfares with higher traffic counts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747E162-ED9F-C09E-C6AA-EC9446816CB6}"/>
              </a:ext>
            </a:extLst>
          </p:cNvPr>
          <p:cNvSpPr txBox="1"/>
          <p:nvPr/>
        </p:nvSpPr>
        <p:spPr>
          <a:xfrm>
            <a:off x="4259569" y="2659527"/>
            <a:ext cx="54957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1">
                    <a:lumMod val="60000"/>
                    <a:lumOff val="40000"/>
                  </a:schemeClr>
                </a:solidFill>
                <a:latin typeface="Atlanta" panose="020B0502020202020204" pitchFamily="34" charset="0"/>
              </a:rPr>
              <a:t>Priority 2</a:t>
            </a:r>
          </a:p>
          <a:p>
            <a:pPr algn="ctr"/>
            <a:r>
              <a:rPr lang="en-US" sz="3600">
                <a:latin typeface="Atlanta" panose="020B0502020202020204" pitchFamily="34" charset="0"/>
              </a:rPr>
              <a:t>Neighborhood Roads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51DD30-EAC7-1E7C-A375-AB21AB31114E}"/>
              </a:ext>
            </a:extLst>
          </p:cNvPr>
          <p:cNvSpPr txBox="1"/>
          <p:nvPr/>
        </p:nvSpPr>
        <p:spPr>
          <a:xfrm>
            <a:off x="10089237" y="2691308"/>
            <a:ext cx="54957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rgbClr val="92D050"/>
                </a:solidFill>
                <a:latin typeface="Atlanta" panose="020B0502020202020204" pitchFamily="34" charset="0"/>
              </a:rPr>
              <a:t>Priority 3</a:t>
            </a:r>
          </a:p>
          <a:p>
            <a:pPr algn="ctr"/>
            <a:r>
              <a:rPr lang="en-US" sz="3600" err="1">
                <a:latin typeface="Atlanta" panose="020B0502020202020204" pitchFamily="34" charset="0"/>
              </a:rPr>
              <a:t>Culd</a:t>
            </a:r>
            <a:r>
              <a:rPr lang="en-US" sz="3600">
                <a:latin typeface="Atlanta" panose="020B0502020202020204" pitchFamily="34" charset="0"/>
              </a:rPr>
              <a:t>-de-sacs, dead ends &amp; alleys</a:t>
            </a:r>
          </a:p>
        </p:txBody>
      </p:sp>
    </p:spTree>
    <p:extLst>
      <p:ext uri="{BB962C8B-B14F-4D97-AF65-F5344CB8AC3E}">
        <p14:creationId xmlns:p14="http://schemas.microsoft.com/office/powerpoint/2010/main" val="13996620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row: Pentagon 8">
            <a:extLst>
              <a:ext uri="{FF2B5EF4-FFF2-40B4-BE49-F238E27FC236}">
                <a16:creationId xmlns:a16="http://schemas.microsoft.com/office/drawing/2014/main" id="{FAF45591-D52A-4ADF-9BC9-E3454276C63B}"/>
              </a:ext>
            </a:extLst>
          </p:cNvPr>
          <p:cNvSpPr/>
          <p:nvPr/>
        </p:nvSpPr>
        <p:spPr>
          <a:xfrm>
            <a:off x="0" y="531845"/>
            <a:ext cx="6624735" cy="1026367"/>
          </a:xfrm>
          <a:prstGeom prst="homePlate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bg2">
                    <a:lumMod val="50000"/>
                  </a:schemeClr>
                </a:solidFill>
                <a:latin typeface="Acumin Pro Black" panose="020B0904020202020204" pitchFamily="34" charset="0"/>
              </a:rPr>
              <a:t>Plowing Procedure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1BC5D8-8DBF-7429-9B3B-A4EB8A9D8342}"/>
              </a:ext>
            </a:extLst>
          </p:cNvPr>
          <p:cNvSpPr txBox="1"/>
          <p:nvPr/>
        </p:nvSpPr>
        <p:spPr>
          <a:xfrm>
            <a:off x="1051250" y="5495158"/>
            <a:ext cx="104067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chemeClr val="accent6">
                    <a:lumMod val="40000"/>
                    <a:lumOff val="60000"/>
                  </a:schemeClr>
                </a:solidFill>
              </a:rPr>
              <a:t>Plows are not diverted from their routes, except in cases of fire or police emergencies</a:t>
            </a:r>
          </a:p>
        </p:txBody>
      </p:sp>
      <p:pic>
        <p:nvPicPr>
          <p:cNvPr id="15" name="Graphic 14" descr="Dump truck outline">
            <a:extLst>
              <a:ext uri="{FF2B5EF4-FFF2-40B4-BE49-F238E27FC236}">
                <a16:creationId xmlns:a16="http://schemas.microsoft.com/office/drawing/2014/main" id="{43D8D37E-F803-2D68-153C-6038955D9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0065" y="2284446"/>
            <a:ext cx="2077616" cy="2077616"/>
          </a:xfrm>
          <a:prstGeom prst="rect">
            <a:avLst/>
          </a:prstGeom>
        </p:spPr>
      </p:pic>
      <p:sp>
        <p:nvSpPr>
          <p:cNvPr id="17" name="Arc 16">
            <a:extLst>
              <a:ext uri="{FF2B5EF4-FFF2-40B4-BE49-F238E27FC236}">
                <a16:creationId xmlns:a16="http://schemas.microsoft.com/office/drawing/2014/main" id="{5479BABC-41DD-4CB8-DF91-DD5FFD2041A5}"/>
              </a:ext>
            </a:extLst>
          </p:cNvPr>
          <p:cNvSpPr/>
          <p:nvPr/>
        </p:nvSpPr>
        <p:spPr>
          <a:xfrm rot="12517077">
            <a:off x="3341342" y="2990522"/>
            <a:ext cx="640011" cy="876956"/>
          </a:xfrm>
          <a:prstGeom prst="arc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EA52E1-AA9A-F3A3-181C-A67A6F8080E0}"/>
              </a:ext>
            </a:extLst>
          </p:cNvPr>
          <p:cNvSpPr txBox="1"/>
          <p:nvPr/>
        </p:nvSpPr>
        <p:spPr>
          <a:xfrm>
            <a:off x="-6099609" y="4999632"/>
            <a:ext cx="54957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/>
              <a:t>Roads are divided into 3 priorities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E97F4EB-17D5-9D6D-3CE0-1D488B76CFE3}"/>
              </a:ext>
            </a:extLst>
          </p:cNvPr>
          <p:cNvSpPr txBox="1"/>
          <p:nvPr/>
        </p:nvSpPr>
        <p:spPr>
          <a:xfrm>
            <a:off x="-5699647" y="5036230"/>
            <a:ext cx="54957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6"/>
                </a:solidFill>
                <a:latin typeface="Atlanta" panose="020B0502020202020204" pitchFamily="34" charset="0"/>
              </a:rPr>
              <a:t>Priority 1</a:t>
            </a:r>
          </a:p>
          <a:p>
            <a:pPr algn="ctr"/>
            <a:r>
              <a:rPr lang="en-US" sz="3600">
                <a:latin typeface="Atlanta" panose="020B0502020202020204" pitchFamily="34" charset="0"/>
              </a:rPr>
              <a:t>Major thoroughfares with higher traffic counts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747E162-ED9F-C09E-C6AA-EC9446816CB6}"/>
              </a:ext>
            </a:extLst>
          </p:cNvPr>
          <p:cNvSpPr txBox="1"/>
          <p:nvPr/>
        </p:nvSpPr>
        <p:spPr>
          <a:xfrm>
            <a:off x="-5699647" y="4894993"/>
            <a:ext cx="54957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1">
                    <a:lumMod val="60000"/>
                    <a:lumOff val="40000"/>
                  </a:schemeClr>
                </a:solidFill>
                <a:latin typeface="Atlanta" panose="020B0502020202020204" pitchFamily="34" charset="0"/>
              </a:rPr>
              <a:t>Priority 2</a:t>
            </a:r>
          </a:p>
          <a:p>
            <a:pPr algn="ctr"/>
            <a:r>
              <a:rPr lang="en-US" sz="3600">
                <a:latin typeface="Atlanta" panose="020B0502020202020204" pitchFamily="34" charset="0"/>
              </a:rPr>
              <a:t>Neighborhood Roads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51DD30-EAC7-1E7C-A375-AB21AB31114E}"/>
              </a:ext>
            </a:extLst>
          </p:cNvPr>
          <p:cNvSpPr txBox="1"/>
          <p:nvPr/>
        </p:nvSpPr>
        <p:spPr>
          <a:xfrm>
            <a:off x="3876870" y="2607736"/>
            <a:ext cx="54957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rgbClr val="92D050"/>
                </a:solidFill>
                <a:latin typeface="Atlanta" panose="020B0502020202020204" pitchFamily="34" charset="0"/>
              </a:rPr>
              <a:t>Priority 3</a:t>
            </a:r>
          </a:p>
          <a:p>
            <a:pPr algn="ctr"/>
            <a:r>
              <a:rPr lang="en-US" sz="3600" err="1">
                <a:latin typeface="Atlanta" panose="020B0502020202020204" pitchFamily="34" charset="0"/>
              </a:rPr>
              <a:t>Culd</a:t>
            </a:r>
            <a:r>
              <a:rPr lang="en-US" sz="3600">
                <a:latin typeface="Atlanta" panose="020B0502020202020204" pitchFamily="34" charset="0"/>
              </a:rPr>
              <a:t>-de-sacs, dead ends &amp; alleys</a:t>
            </a:r>
          </a:p>
        </p:txBody>
      </p:sp>
    </p:spTree>
    <p:extLst>
      <p:ext uri="{BB962C8B-B14F-4D97-AF65-F5344CB8AC3E}">
        <p14:creationId xmlns:p14="http://schemas.microsoft.com/office/powerpoint/2010/main" val="12185632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p&#10;&#10;Description automatically generated with medium confidence">
            <a:extLst>
              <a:ext uri="{FF2B5EF4-FFF2-40B4-BE49-F238E27FC236}">
                <a16:creationId xmlns:a16="http://schemas.microsoft.com/office/drawing/2014/main" id="{9CC83525-A3C4-C2DA-B94A-4BC1CEE1E1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325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BD2C2E2F-E3E3-5C7A-BAC0-CEB0F2BB1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236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CD8EC68D-5903-2A73-B826-97D98713B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607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 with low confidence">
            <a:extLst>
              <a:ext uri="{FF2B5EF4-FFF2-40B4-BE49-F238E27FC236}">
                <a16:creationId xmlns:a16="http://schemas.microsoft.com/office/drawing/2014/main" id="{57CA95F6-C3F8-F54B-2029-F9A793DC8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  <p:pic>
        <p:nvPicPr>
          <p:cNvPr id="5" name="Picture 2" descr="Interstate 35 - Wikipedia">
            <a:extLst>
              <a:ext uri="{FF2B5EF4-FFF2-40B4-BE49-F238E27FC236}">
                <a16:creationId xmlns:a16="http://schemas.microsoft.com/office/drawing/2014/main" id="{C5EC1FA5-06CD-8458-E109-BEA27FF54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797" y="5842796"/>
            <a:ext cx="402772" cy="40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27A1A28-914D-DD3E-4882-91AE407F197B}"/>
              </a:ext>
            </a:extLst>
          </p:cNvPr>
          <p:cNvSpPr/>
          <p:nvPr/>
        </p:nvSpPr>
        <p:spPr>
          <a:xfrm>
            <a:off x="8418616" y="6245568"/>
            <a:ext cx="1404474" cy="29526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207</a:t>
            </a:r>
            <a:r>
              <a:rPr lang="en-US" sz="1600" baseline="30000"/>
              <a:t>th</a:t>
            </a:r>
            <a:r>
              <a:rPr lang="en-US" sz="1600"/>
              <a:t> St</a:t>
            </a:r>
            <a:r>
              <a:rPr lang="en-US"/>
              <a:t> </a:t>
            </a:r>
          </a:p>
        </p:txBody>
      </p:sp>
      <p:pic>
        <p:nvPicPr>
          <p:cNvPr id="2050" name="Picture 2" descr="U.S. Route 56 - Wikipedia">
            <a:extLst>
              <a:ext uri="{FF2B5EF4-FFF2-40B4-BE49-F238E27FC236}">
                <a16:creationId xmlns:a16="http://schemas.microsoft.com/office/drawing/2014/main" id="{64362C03-B5E9-0AC4-B808-3A798B5A3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836" y="3540095"/>
            <a:ext cx="288421" cy="28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633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A052BC2C-1481-071F-6CCA-EA52FD68C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  <p:pic>
        <p:nvPicPr>
          <p:cNvPr id="1026" name="Picture 2" descr="Interstate 35 - Wikipedia">
            <a:extLst>
              <a:ext uri="{FF2B5EF4-FFF2-40B4-BE49-F238E27FC236}">
                <a16:creationId xmlns:a16="http://schemas.microsoft.com/office/drawing/2014/main" id="{EF66B653-E7ED-E31D-E983-7315551DF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228" y="416216"/>
            <a:ext cx="402772" cy="40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BDEFCAE-D055-6612-6323-77DB272980F4}"/>
              </a:ext>
            </a:extLst>
          </p:cNvPr>
          <p:cNvSpPr/>
          <p:nvPr/>
        </p:nvSpPr>
        <p:spPr>
          <a:xfrm rot="5400000">
            <a:off x="2127218" y="1209445"/>
            <a:ext cx="1404474" cy="29526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Homestead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91607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18230D36-7F23-5F6A-648C-930E6312E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  <p:pic>
        <p:nvPicPr>
          <p:cNvPr id="4" name="Picture 2" descr="Interstate 35 - Wikipedia">
            <a:extLst>
              <a:ext uri="{FF2B5EF4-FFF2-40B4-BE49-F238E27FC236}">
                <a16:creationId xmlns:a16="http://schemas.microsoft.com/office/drawing/2014/main" id="{067DB28C-A2DE-6FC7-D91A-485E45FE3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013" y="2716621"/>
            <a:ext cx="402772" cy="40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609DB2B-F107-0597-16BE-9C31111A8FE5}"/>
              </a:ext>
            </a:extLst>
          </p:cNvPr>
          <p:cNvSpPr/>
          <p:nvPr/>
        </p:nvSpPr>
        <p:spPr>
          <a:xfrm rot="5400000">
            <a:off x="2918505" y="2579131"/>
            <a:ext cx="1404474" cy="29526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Homestead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37244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B90F5-3407-448A-9E16-3AA9B3929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anchor="b">
            <a:normAutofit fontScale="90000"/>
          </a:bodyPr>
          <a:lstStyle/>
          <a:p>
            <a:r>
              <a:rPr lang="en-US" sz="3700">
                <a:solidFill>
                  <a:schemeClr val="tx2"/>
                </a:solidFill>
                <a:latin typeface="Acumin Pro Black" panose="020B0904020202020204" pitchFamily="34" charset="0"/>
              </a:rPr>
              <a:t>City-cleared sidewalks and trails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7F78D-0EA5-4E0C-B61F-302974088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193" y="1633928"/>
            <a:ext cx="3091607" cy="4324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chemeClr val="tx1"/>
                </a:solidFill>
                <a:latin typeface="Atlanta" panose="020B0502020202020204" pitchFamily="34" charset="0"/>
              </a:rPr>
              <a:t>Once the roads are cleared curb-to-curb…</a:t>
            </a:r>
          </a:p>
          <a:p>
            <a:r>
              <a:rPr lang="en-US" sz="2000">
                <a:solidFill>
                  <a:schemeClr val="tx1"/>
                </a:solidFill>
                <a:latin typeface="Atlanta" panose="020B0502020202020204" pitchFamily="34" charset="0"/>
              </a:rPr>
              <a:t>Any parking lots and sidewalks adjacent to city facilities are cleared by Public Works or other City employees</a:t>
            </a:r>
          </a:p>
          <a:p>
            <a:r>
              <a:rPr lang="en-US" sz="2000">
                <a:solidFill>
                  <a:schemeClr val="tx1"/>
                </a:solidFill>
                <a:latin typeface="Atlanta" panose="020B0502020202020204" pitchFamily="34" charset="0"/>
              </a:rPr>
              <a:t>City crews plow trails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9126AA-8E05-4958-A0E2-7BAA8089E9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2"/>
          <a:stretch/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787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8F1EF17D-1B70-428C-8A8A-A2C5B390E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2FAEDF3-CEC8-4BF6-8EA7-4079C4718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98DB8F4-CD77-4FCC-8544-ADE8B478C1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2202DFE-039D-48E4-8536-FA30F2489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1F05E26-510E-4164-83C7-28E4FE9D7E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632161A-50D4-4D96-887A-98FC920931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9403C7F-76AE-4587-92A2-D4E41EBE6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4936FB7-4211-AA89-1FE6-6090B13D1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9125" y="567793"/>
            <a:ext cx="5627158" cy="15070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latin typeface="Acumin Pro Black" panose="020B0904020202020204"/>
              </a:rPr>
              <a:t>Clearing Sidewalks and Private Drives</a:t>
            </a:r>
          </a:p>
        </p:txBody>
      </p:sp>
      <p:pic>
        <p:nvPicPr>
          <p:cNvPr id="8" name="Content Placeholder 7" descr="A picture containing outdoor, tree, transport, day&#10;&#10;Description automatically generated">
            <a:extLst>
              <a:ext uri="{FF2B5EF4-FFF2-40B4-BE49-F238E27FC236}">
                <a16:creationId xmlns:a16="http://schemas.microsoft.com/office/drawing/2014/main" id="{DB9FC20F-E3D2-6357-88DF-F50BFF3C14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8"/>
          <a:stretch/>
        </p:blipFill>
        <p:spPr>
          <a:xfrm rot="5400000">
            <a:off x="-1677156" y="1677987"/>
            <a:ext cx="6858000" cy="3502025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1313AF-3A9D-CBEF-F47E-18EBFC8BC4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78580" y="2134125"/>
            <a:ext cx="6626072" cy="39475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Wingdings 3" panose="05040102010807070707" pitchFamily="18" charset="2"/>
              <a:buChar char=""/>
            </a:pPr>
            <a:r>
              <a:rPr lang="en-US" sz="2400">
                <a:solidFill>
                  <a:schemeClr val="tx1"/>
                </a:solidFill>
                <a:latin typeface="Atlanta" panose="020B0502020202020204" pitchFamily="34" charset="0"/>
              </a:rPr>
              <a:t>Residents are responsible for clearing sidewalks in front of their homes within 48 hours of the end of the winter weather event</a:t>
            </a:r>
          </a:p>
          <a:p>
            <a:pPr marL="285750" indent="-228600">
              <a:buFont typeface="Wingdings 3" panose="05040102010807070707" pitchFamily="18" charset="2"/>
              <a:buChar char=""/>
            </a:pPr>
            <a:r>
              <a:rPr lang="en-US" sz="2400">
                <a:solidFill>
                  <a:schemeClr val="tx1"/>
                </a:solidFill>
                <a:latin typeface="Atlanta" panose="020B0502020202020204" pitchFamily="34" charset="0"/>
              </a:rPr>
              <a:t>The City does not clear sidewalks, private driveways or parking lots</a:t>
            </a:r>
          </a:p>
          <a:p>
            <a:pPr marL="285750" indent="-228600">
              <a:buFont typeface="Wingdings 3" panose="05040102010807070707" pitchFamily="18" charset="2"/>
              <a:buChar char=""/>
            </a:pPr>
            <a:r>
              <a:rPr lang="en-US" sz="2400">
                <a:solidFill>
                  <a:schemeClr val="tx1"/>
                </a:solidFill>
                <a:latin typeface="Atlanta" panose="020B0502020202020204" pitchFamily="34" charset="0"/>
              </a:rPr>
              <a:t>Notification: City will declare the “end of snow event” to start the clock for residents to clear sidewalks</a:t>
            </a:r>
          </a:p>
          <a:p>
            <a:pPr indent="-228600">
              <a:buFont typeface="Wingdings 3" panose="05040102010807070707" pitchFamily="18" charset="2"/>
              <a:buChar char=""/>
            </a:pPr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6C71778-3DDA-4748-AEBB-2A4B75016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A1F5C7D-5183-424E-BD72-BBFC59C5A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848F76E-D8DE-4826-901B-4E4090240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AE84420-E672-4A16-8384-42BDDC4A9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44D91EB-FA8D-4FD3-88F8-053F9962B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56B711F-46BD-4789-926C-CF2F01F71D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377894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777B48D-7BF2-470D-876B-50CD5CC83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26D24D8-C034-BF22-1DFC-B1A9B4629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85799"/>
            <a:ext cx="4781147" cy="2971801"/>
          </a:xfrm>
        </p:spPr>
        <p:txBody>
          <a:bodyPr>
            <a:normAutofit/>
          </a:bodyPr>
          <a:lstStyle/>
          <a:p>
            <a:r>
              <a:rPr lang="en-US"/>
              <a:t>Let’s all have a safe winter season!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E50219E-EB7F-B291-7D99-3489790C7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4816572" cy="1947333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BC2A36A-F396-348F-1524-47C164E20D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0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3DA8283-3FF4-47B3-9266-60768C743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93200" y="8468"/>
            <a:ext cx="5795625" cy="5874808"/>
            <a:chOff x="6108170" y="8467"/>
            <a:chExt cx="6080656" cy="6163733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DEB65FF-EAD9-4242-80AE-A3FC7EB1EB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8228012" y="8467"/>
              <a:ext cx="3810000" cy="3810000"/>
            </a:xfrm>
            <a:prstGeom prst="line">
              <a:avLst/>
            </a:prstGeom>
            <a:ln w="1270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78B5500-48F2-41FA-BD8C-3C2400F620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108170" y="91545"/>
              <a:ext cx="6080655" cy="6080655"/>
            </a:xfrm>
            <a:prstGeom prst="line">
              <a:avLst/>
            </a:prstGeom>
            <a:ln w="1270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47B2E66-9934-4251-A5B0-A180C0CC9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235825" y="228600"/>
              <a:ext cx="4953000" cy="4953000"/>
            </a:xfrm>
            <a:prstGeom prst="line">
              <a:avLst/>
            </a:prstGeom>
            <a:ln w="1270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DA1666-64EC-4838-B0E1-4D545ECEA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335837" y="32278"/>
              <a:ext cx="4852989" cy="4852989"/>
            </a:xfrm>
            <a:prstGeom prst="line">
              <a:avLst/>
            </a:prstGeom>
            <a:ln w="3175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CC99E35-6C12-4F89-8CDA-9FD8B3CEE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845426" y="609601"/>
              <a:ext cx="4343399" cy="4343399"/>
            </a:xfrm>
            <a:prstGeom prst="line">
              <a:avLst/>
            </a:prstGeom>
            <a:ln w="3175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595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927B89802006C4D914185B389D24364" ma:contentTypeVersion="16" ma:contentTypeDescription="Create a new document." ma:contentTypeScope="" ma:versionID="19d8fa172d360ba8755f284617c7bf10">
  <xsd:schema xmlns:xsd="http://www.w3.org/2001/XMLSchema" xmlns:xs="http://www.w3.org/2001/XMLSchema" xmlns:p="http://schemas.microsoft.com/office/2006/metadata/properties" xmlns:ns2="171e7c33-383d-461c-99aa-424044ce8081" xmlns:ns3="422bf79e-a2ee-4df2-8102-07aa6d6e5eed" targetNamespace="http://schemas.microsoft.com/office/2006/metadata/properties" ma:root="true" ma:fieldsID="7d7a86eeae597298f25bbc117df1e47a" ns2:_="" ns3:_="">
    <xsd:import namespace="171e7c33-383d-461c-99aa-424044ce8081"/>
    <xsd:import namespace="422bf79e-a2ee-4df2-8102-07aa6d6e5e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1e7c33-383d-461c-99aa-424044ce80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0444daff-bc82-47d5-bbaf-98e8937105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2bf79e-a2ee-4df2-8102-07aa6d6e5eed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4c1f16b4-b3e8-423e-bacc-2d6e98d592f0}" ma:internalName="TaxCatchAll" ma:showField="CatchAllData" ma:web="422bf79e-a2ee-4df2-8102-07aa6d6e5ee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71e7c33-383d-461c-99aa-424044ce8081">
      <Terms xmlns="http://schemas.microsoft.com/office/infopath/2007/PartnerControls"/>
    </lcf76f155ced4ddcb4097134ff3c332f>
    <TaxCatchAll xmlns="422bf79e-a2ee-4df2-8102-07aa6d6e5eed" xsi:nil="true"/>
    <SharedWithUsers xmlns="422bf79e-a2ee-4df2-8102-07aa6d6e5eed">
      <UserInfo>
        <DisplayName>Dan Merkh</DisplayName>
        <AccountId>44</AccountId>
        <AccountType/>
      </UserInfo>
      <UserInfo>
        <DisplayName>Trey Whitaker</DisplayName>
        <AccountId>41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1B7CD5-1C25-47F3-B493-A6B5F59BB6D9}">
  <ds:schemaRefs>
    <ds:schemaRef ds:uri="171e7c33-383d-461c-99aa-424044ce8081"/>
    <ds:schemaRef ds:uri="422bf79e-a2ee-4df2-8102-07aa6d6e5ee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27E3AB5-99E6-4D66-8870-2C850397ED5A}">
  <ds:schemaRefs>
    <ds:schemaRef ds:uri="171e7c33-383d-461c-99aa-424044ce8081"/>
    <ds:schemaRef ds:uri="422bf79e-a2ee-4df2-8102-07aa6d6e5eed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E3CE43E-C2C3-43E4-B9FB-DCF42141FC9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601</Words>
  <Application>Microsoft Office PowerPoint</Application>
  <PresentationFormat>Widescreen</PresentationFormat>
  <Paragraphs>116</Paragraphs>
  <Slides>22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Acumin Pro Black</vt:lpstr>
      <vt:lpstr>Arial</vt:lpstr>
      <vt:lpstr>Atlanta</vt:lpstr>
      <vt:lpstr>Baguet Script</vt:lpstr>
      <vt:lpstr>Berlin Sans FB Demi</vt:lpstr>
      <vt:lpstr>Century Gothic</vt:lpstr>
      <vt:lpstr>Wingdings 3</vt:lpstr>
      <vt:lpstr>Slice</vt:lpstr>
      <vt:lpstr>PowerPoint Presentation</vt:lpstr>
      <vt:lpstr>Winter HISTORY 2023-2024 SEASON</vt:lpstr>
      <vt:lpstr>When do we begin snow and ice control operations?</vt:lpstr>
      <vt:lpstr>Types of Response </vt:lpstr>
      <vt:lpstr>PowerPoint Presentation</vt:lpstr>
      <vt:lpstr>Notifications </vt:lpstr>
      <vt:lpstr>How We Manage Snow &amp; Ice</vt:lpstr>
      <vt:lpstr>What treatments do we use for snow and ice?</vt:lpstr>
      <vt:lpstr>The Crew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City-cleared sidewalks and trails</vt:lpstr>
      <vt:lpstr>Clearing Sidewalks and Private Drives</vt:lpstr>
      <vt:lpstr>Let’s all have a safe winter season!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Kara Banks</dc:creator>
  <cp:lastModifiedBy>Dan Merkh</cp:lastModifiedBy>
  <cp:revision>1</cp:revision>
  <dcterms:created xsi:type="dcterms:W3CDTF">2022-10-14T18:41:56Z</dcterms:created>
  <dcterms:modified xsi:type="dcterms:W3CDTF">2024-09-27T00:25:33Z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0x010100A927B89802006C4D914185B389D24364</vt:lpwstr>
  </property>
  <property fmtid="{D5CDD505-2E9C-101B-9397-08002B2CF9AE}" pid="3" name="MediaServiceImageTags">
    <vt:lpwstr/>
  </property>
</Properties>
</file>